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0" r:id="rId4"/>
    <p:sldId id="261" r:id="rId5"/>
    <p:sldId id="263" r:id="rId6"/>
    <p:sldId id="258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B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94660"/>
  </p:normalViewPr>
  <p:slideViewPr>
    <p:cSldViewPr snapToGrid="0">
      <p:cViewPr varScale="1">
        <p:scale>
          <a:sx n="60" d="100"/>
          <a:sy n="60" d="100"/>
        </p:scale>
        <p:origin x="83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9F76-6864-47B1-A969-5E55B36D3719}" type="datetimeFigureOut">
              <a:rPr lang="zh-TW" altLang="en-US" smtClean="0"/>
              <a:t>2026/3/13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36DC8-E9DE-4D44-9FD8-7BED75A732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8671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36DC8-E9DE-4D44-9FD8-7BED75A7329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7842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0E1BE7-B52F-6BB1-D5E5-6BD0BFBD8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B1F2233-2550-45E0-DDD6-F6B56E3FA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8C524B8-1E8C-B879-7A75-D9702F213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8273-FD0E-4B03-A6A0-FCD5360253EA}" type="datetimeFigureOut">
              <a:rPr lang="zh-TW" altLang="en-US" smtClean="0"/>
              <a:t>2026/3/13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16083AF-AEB4-AB3A-3459-BB265E14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C45BD50-856E-4402-A0F3-D21DAE61A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7094-112C-4279-AF66-F2E79A8DF0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0206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D0C5B6-FB2A-BCB1-2D85-7B08581F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41D2A5E-444C-0B59-4C21-FE0A1B879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32D74C2-2381-AB22-5FF8-FB0EB8DA0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8273-FD0E-4B03-A6A0-FCD5360253EA}" type="datetimeFigureOut">
              <a:rPr lang="zh-TW" altLang="en-US" smtClean="0"/>
              <a:t>2026/3/13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39132E3-78B4-FA7A-EC77-21493C089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C3C6B35-F8FB-2C0C-E905-AC832661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7094-112C-4279-AF66-F2E79A8DF0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432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C3A3C2D-BB4B-A841-8A74-71F78A084E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596834D-BE90-D562-6FA1-DE0F5DFCF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0808E98-6761-8E0F-629B-AD98DB2A8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8273-FD0E-4B03-A6A0-FCD5360253EA}" type="datetimeFigureOut">
              <a:rPr lang="zh-TW" altLang="en-US" smtClean="0"/>
              <a:t>2026/3/13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2433374-4F7E-3494-71EE-E465C67C6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E57A28A-BA7B-1180-B3F0-8A00A990B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7094-112C-4279-AF66-F2E79A8DF0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198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4D204A-D84A-B19B-9E14-7D3131A96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14B917A-CFC5-26C7-68F3-8E41C8C43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2E6BCC3-5A7F-EB5B-9E84-E91146A9C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8273-FD0E-4B03-A6A0-FCD5360253EA}" type="datetimeFigureOut">
              <a:rPr lang="zh-TW" altLang="en-US" smtClean="0"/>
              <a:t>2026/3/13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3F16A35-F63E-4F51-BB82-1D83DC4E8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0D6D3D0-533F-1CF0-CB0B-6F52FBE45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7094-112C-4279-AF66-F2E79A8DF0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514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4977C9-F95A-F807-5431-6B27DBA0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2415CA9-32B1-DD2B-220C-6FCAA15A8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5933A4F-42D2-D3A7-E68C-14CBC2490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8273-FD0E-4B03-A6A0-FCD5360253EA}" type="datetimeFigureOut">
              <a:rPr lang="zh-TW" altLang="en-US" smtClean="0"/>
              <a:t>2026/3/13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F405C2C-6C9A-BE75-BEC1-93BCA8CB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55EA9FE-DD26-8CBC-0ABA-AE09F6D09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7094-112C-4279-AF66-F2E79A8DF0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870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FCAE4E-476A-9B43-86FD-867619E0D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2402842-BA94-C81B-D955-7BB72FE5B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0615AC0-B177-5A5B-43E9-1272D6E7F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F989590-C814-FA9F-E3BD-C871A8980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8273-FD0E-4B03-A6A0-FCD5360253EA}" type="datetimeFigureOut">
              <a:rPr lang="zh-TW" altLang="en-US" smtClean="0"/>
              <a:t>2026/3/13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1544321-87C3-926F-1EF8-1DD7A5C96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4446A4B-1725-5000-681E-C5046DD2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7094-112C-4279-AF66-F2E79A8DF0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8977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6EB538-2DE1-1790-6038-CDFB58AD9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2E5FC86-0675-8095-3732-C77E0BB64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C696679-D57F-8361-ABE9-EBBE8DBBF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23F0889-1900-C1CA-F4A0-1C7E206882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B23EA80-DA70-351E-A4A4-3EDF9EF4FA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F1D24B6-A7D4-994D-A423-2A293EA5F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8273-FD0E-4B03-A6A0-FCD5360253EA}" type="datetimeFigureOut">
              <a:rPr lang="zh-TW" altLang="en-US" smtClean="0"/>
              <a:t>2026/3/13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3574BCB-E367-BDFD-84D9-30B4C8F62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B10297F-A657-99B9-7544-082B491B2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7094-112C-4279-AF66-F2E79A8DF0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9469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591884-F408-BA91-7672-F09C259F5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BCB2725-317A-76F0-0301-B7E228B76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8273-FD0E-4B03-A6A0-FCD5360253EA}" type="datetimeFigureOut">
              <a:rPr lang="zh-TW" altLang="en-US" smtClean="0"/>
              <a:t>2026/3/13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B230B78-5F7B-E9D0-A13F-AE2634FA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B0EAB34-E088-7799-2DBD-8E3CDE453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7094-112C-4279-AF66-F2E79A8DF0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62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2A6EA90-3FE8-4458-75D3-5D438B27C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8273-FD0E-4B03-A6A0-FCD5360253EA}" type="datetimeFigureOut">
              <a:rPr lang="zh-TW" altLang="en-US" smtClean="0"/>
              <a:t>2026/3/13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92B65E2-CC71-8871-B1BB-30972CA17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5667B56-C9E5-4790-4FE3-656E4A269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7094-112C-4279-AF66-F2E79A8DF0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614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FAD2C7-E70C-F863-BCEB-64D3BDAA7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A5D8CFE-D64C-AC6B-E1CC-BB291E70C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2A2A85E-6BCA-01D6-100C-C06A3B03B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9805E80-0095-C9AE-9DD0-80512A4A3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8273-FD0E-4B03-A6A0-FCD5360253EA}" type="datetimeFigureOut">
              <a:rPr lang="zh-TW" altLang="en-US" smtClean="0"/>
              <a:t>2026/3/13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FCCD86F-449F-70E8-D1AA-A0022A94F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FA8D9CC-4C0D-BFCD-249F-3B604D6C4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7094-112C-4279-AF66-F2E79A8DF0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205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B5D4F7-1ECD-270C-A6CB-0A64B8397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EDB9A37-7969-532C-7E85-43B31B1D4D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4CF6355-7AD0-7C09-9AC6-8F4AECFB0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4A86A46-AD4D-402E-376E-4B3AF3B52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8273-FD0E-4B03-A6A0-FCD5360253EA}" type="datetimeFigureOut">
              <a:rPr lang="zh-TW" altLang="en-US" smtClean="0"/>
              <a:t>2026/3/13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655CDE3-AE38-6C42-CB2F-9720F000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15AD0C7-2C60-E439-107A-C10715A75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7094-112C-4279-AF66-F2E79A8DF0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317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C28A4E9-4FCB-281C-C4A3-7543D94C2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3465467-FC6F-5174-C67C-B4E8C8D28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B64DF22-6774-4EBB-5949-285AC235E4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F8273-FD0E-4B03-A6A0-FCD5360253EA}" type="datetimeFigureOut">
              <a:rPr lang="zh-TW" altLang="en-US" smtClean="0"/>
              <a:t>2026/3/13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257A403-DE6C-68D5-D2D1-B95E89963B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5A9CA13-1BD4-9CE9-26E3-3E298CEF5B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67094-112C-4279-AF66-F2E79A8DF0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287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.jpeg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6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C6B2E8D-A80A-7669-389C-1C0168826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3"/>
          <a:stretch>
            <a:fillRect/>
          </a:stretch>
        </p:blipFill>
        <p:spPr>
          <a:xfrm>
            <a:off x="0" y="-8622"/>
            <a:ext cx="12192000" cy="6858000"/>
          </a:xfrm>
          <a:prstGeom prst="rect">
            <a:avLst/>
          </a:prstGeom>
        </p:spPr>
      </p:pic>
      <p:sp>
        <p:nvSpPr>
          <p:cNvPr id="5" name="직사각형 2">
            <a:extLst>
              <a:ext uri="{FF2B5EF4-FFF2-40B4-BE49-F238E27FC236}">
                <a16:creationId xmlns:a16="http://schemas.microsoft.com/office/drawing/2014/main" id="{1C1F2AFF-090C-6C22-AB35-9BAC88E362C8}"/>
              </a:ext>
            </a:extLst>
          </p:cNvPr>
          <p:cNvSpPr/>
          <p:nvPr/>
        </p:nvSpPr>
        <p:spPr>
          <a:xfrm>
            <a:off x="5694227" y="1967573"/>
            <a:ext cx="797474" cy="79819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4">
            <a:extLst>
              <a:ext uri="{FF2B5EF4-FFF2-40B4-BE49-F238E27FC236}">
                <a16:creationId xmlns:a16="http://schemas.microsoft.com/office/drawing/2014/main" id="{987A2D7C-B30C-C502-3E28-1AF6990A89BA}"/>
              </a:ext>
            </a:extLst>
          </p:cNvPr>
          <p:cNvSpPr/>
          <p:nvPr/>
        </p:nvSpPr>
        <p:spPr>
          <a:xfrm>
            <a:off x="8121013" y="3462307"/>
            <a:ext cx="797474" cy="79819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7">
            <a:extLst>
              <a:ext uri="{FF2B5EF4-FFF2-40B4-BE49-F238E27FC236}">
                <a16:creationId xmlns:a16="http://schemas.microsoft.com/office/drawing/2014/main" id="{DEFD5ED3-934F-8526-EF3D-66680FB9DA0B}"/>
              </a:ext>
            </a:extLst>
          </p:cNvPr>
          <p:cNvSpPr/>
          <p:nvPr/>
        </p:nvSpPr>
        <p:spPr>
          <a:xfrm>
            <a:off x="10480608" y="373941"/>
            <a:ext cx="797474" cy="79819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8">
            <a:extLst>
              <a:ext uri="{FF2B5EF4-FFF2-40B4-BE49-F238E27FC236}">
                <a16:creationId xmlns:a16="http://schemas.microsoft.com/office/drawing/2014/main" id="{B44AC9E2-7AF0-E5EE-69C8-EFC0D69C4C06}"/>
              </a:ext>
            </a:extLst>
          </p:cNvPr>
          <p:cNvSpPr/>
          <p:nvPr/>
        </p:nvSpPr>
        <p:spPr>
          <a:xfrm>
            <a:off x="8085110" y="1181189"/>
            <a:ext cx="797474" cy="79819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10">
            <a:extLst>
              <a:ext uri="{FF2B5EF4-FFF2-40B4-BE49-F238E27FC236}">
                <a16:creationId xmlns:a16="http://schemas.microsoft.com/office/drawing/2014/main" id="{9C6E6FCD-D27C-D8D0-FAFC-77817EBC95FF}"/>
              </a:ext>
            </a:extLst>
          </p:cNvPr>
          <p:cNvSpPr/>
          <p:nvPr/>
        </p:nvSpPr>
        <p:spPr>
          <a:xfrm>
            <a:off x="8918487" y="4269555"/>
            <a:ext cx="797474" cy="79819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118">
            <a:extLst>
              <a:ext uri="{FF2B5EF4-FFF2-40B4-BE49-F238E27FC236}">
                <a16:creationId xmlns:a16="http://schemas.microsoft.com/office/drawing/2014/main" id="{E75249BB-EF7B-AD70-8446-32BF610FC910}"/>
              </a:ext>
            </a:extLst>
          </p:cNvPr>
          <p:cNvSpPr/>
          <p:nvPr/>
        </p:nvSpPr>
        <p:spPr>
          <a:xfrm>
            <a:off x="749363" y="3190747"/>
            <a:ext cx="797474" cy="7981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19">
            <a:extLst>
              <a:ext uri="{FF2B5EF4-FFF2-40B4-BE49-F238E27FC236}">
                <a16:creationId xmlns:a16="http://schemas.microsoft.com/office/drawing/2014/main" id="{EE1CD59E-EB8A-C786-F9ED-1B659C9216D0}"/>
              </a:ext>
            </a:extLst>
          </p:cNvPr>
          <p:cNvSpPr/>
          <p:nvPr/>
        </p:nvSpPr>
        <p:spPr>
          <a:xfrm>
            <a:off x="4898291" y="4365551"/>
            <a:ext cx="797474" cy="7981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F361A63C-DB9C-BD49-443E-1D8F227C0BEA}"/>
              </a:ext>
            </a:extLst>
          </p:cNvPr>
          <p:cNvSpPr txBox="1"/>
          <p:nvPr/>
        </p:nvSpPr>
        <p:spPr>
          <a:xfrm>
            <a:off x="1974469" y="2103793"/>
            <a:ext cx="860232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「開拓海外多元市場」</a:t>
            </a:r>
            <a:endParaRPr lang="en-US" altLang="zh-TW" sz="4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協助廠商洽邀買主來臺洽談及採購案</a:t>
            </a:r>
          </a:p>
        </p:txBody>
      </p:sp>
      <p:sp>
        <p:nvSpPr>
          <p:cNvPr id="13" name="사각형: 둥근 모서리 2">
            <a:extLst>
              <a:ext uri="{FF2B5EF4-FFF2-40B4-BE49-F238E27FC236}">
                <a16:creationId xmlns:a16="http://schemas.microsoft.com/office/drawing/2014/main" id="{5ABA9E25-536B-D2D3-BB01-D9056FE88BC2}"/>
              </a:ext>
            </a:extLst>
          </p:cNvPr>
          <p:cNvSpPr/>
          <p:nvPr/>
        </p:nvSpPr>
        <p:spPr>
          <a:xfrm>
            <a:off x="5163858" y="3609667"/>
            <a:ext cx="2105025" cy="557742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懶人包</a:t>
            </a:r>
            <a:endParaRPr lang="ko-KR" altLang="en-US" sz="3200" b="1" dirty="0">
              <a:solidFill>
                <a:schemeClr val="bg1"/>
              </a:solidFill>
              <a:latin typeface="微軟正黑體" panose="020B0604030504040204" pitchFamily="34" charset="-120"/>
              <a:cs typeface="Arial" pitchFamily="34" charset="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949FA9A9-85F2-DC2F-FDD2-AA736D3C1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40" b="95717" l="71434" r="96808">
                        <a14:foregroundMark x1="84646" y1="65939" x2="84646" y2="64727"/>
                        <a14:foregroundMark x1="83434" y1="69455" x2="83717" y2="60040"/>
                        <a14:foregroundMark x1="83717" y1="60040" x2="85253" y2="682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296" t="57494"/>
          <a:stretch>
            <a:fillRect/>
          </a:stretch>
        </p:blipFill>
        <p:spPr>
          <a:xfrm>
            <a:off x="1430490" y="3774710"/>
            <a:ext cx="1811920" cy="2385477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6961DD68-0D27-EBF7-C148-E66A53630F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7116" y="5932714"/>
            <a:ext cx="1837767" cy="675872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017CF973-5A7B-E178-99DA-A703CB10DD4E}"/>
              </a:ext>
            </a:extLst>
          </p:cNvPr>
          <p:cNvSpPr txBox="1"/>
          <p:nvPr/>
        </p:nvSpPr>
        <p:spPr>
          <a:xfrm>
            <a:off x="5039888" y="1452935"/>
            <a:ext cx="4457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115-116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</a:p>
        </p:txBody>
      </p:sp>
    </p:spTree>
    <p:extLst>
      <p:ext uri="{BB962C8B-B14F-4D97-AF65-F5344CB8AC3E}">
        <p14:creationId xmlns:p14="http://schemas.microsoft.com/office/powerpoint/2010/main" val="58145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9D32B3DF-4F86-4F2E-BD48-D8FF2A766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9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Freeform 3">
            <a:extLst>
              <a:ext uri="{FF2B5EF4-FFF2-40B4-BE49-F238E27FC236}">
                <a16:creationId xmlns:a16="http://schemas.microsoft.com/office/drawing/2014/main" id="{44FCEFDA-FA50-AE15-8C22-C6FB00D3B822}"/>
              </a:ext>
            </a:extLst>
          </p:cNvPr>
          <p:cNvSpPr/>
          <p:nvPr/>
        </p:nvSpPr>
        <p:spPr>
          <a:xfrm>
            <a:off x="7729822" y="1644885"/>
            <a:ext cx="3543799" cy="4677648"/>
          </a:xfrm>
          <a:custGeom>
            <a:avLst/>
            <a:gdLst/>
            <a:ahLst/>
            <a:cxnLst/>
            <a:rect l="l" t="t" r="r" b="b"/>
            <a:pathLst>
              <a:path w="8664791" h="7404458">
                <a:moveTo>
                  <a:pt x="0" y="0"/>
                </a:moveTo>
                <a:lnTo>
                  <a:pt x="8664791" y="0"/>
                </a:lnTo>
                <a:lnTo>
                  <a:pt x="8664791" y="7404458"/>
                </a:lnTo>
                <a:lnTo>
                  <a:pt x="0" y="74044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54463"/>
            </a:stretch>
          </a:blipFill>
        </p:spPr>
        <p:txBody>
          <a:bodyPr/>
          <a:lstStyle/>
          <a:p>
            <a:endParaRPr lang="zh-TW" altLang="en-US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CBF00BEC-D786-8E38-E88C-E1C955936F54}"/>
              </a:ext>
            </a:extLst>
          </p:cNvPr>
          <p:cNvSpPr txBox="1"/>
          <p:nvPr/>
        </p:nvSpPr>
        <p:spPr>
          <a:xfrm>
            <a:off x="1227548" y="5069382"/>
            <a:ext cx="6954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⚠️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不限飛機艙等及飯店等級</a:t>
            </a:r>
            <a:endParaRPr lang="en-US" altLang="zh-TW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⚠️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每次申請不限買主家數，惟每家買主僅限補助</a:t>
            </a:r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⚠️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可選擇僅申請機票或住宿，或同時申請機票及住宿</a:t>
            </a:r>
            <a:endParaRPr lang="en-US" altLang="zh-TW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0" name="Group 24">
            <a:extLst>
              <a:ext uri="{FF2B5EF4-FFF2-40B4-BE49-F238E27FC236}">
                <a16:creationId xmlns:a16="http://schemas.microsoft.com/office/drawing/2014/main" id="{56ACA177-F656-7CD7-B693-15880D3739EB}"/>
              </a:ext>
            </a:extLst>
          </p:cNvPr>
          <p:cNvGrpSpPr/>
          <p:nvPr/>
        </p:nvGrpSpPr>
        <p:grpSpPr>
          <a:xfrm>
            <a:off x="1381985" y="1788618"/>
            <a:ext cx="6434187" cy="2863916"/>
            <a:chOff x="0" y="0"/>
            <a:chExt cx="1127775" cy="842857"/>
          </a:xfrm>
        </p:grpSpPr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4DFD7722-3292-1405-F8D8-ED7A74347A9C}"/>
                </a:ext>
              </a:extLst>
            </p:cNvPr>
            <p:cNvSpPr/>
            <p:nvPr/>
          </p:nvSpPr>
          <p:spPr>
            <a:xfrm>
              <a:off x="0" y="0"/>
              <a:ext cx="1127775" cy="842857"/>
            </a:xfrm>
            <a:custGeom>
              <a:avLst/>
              <a:gdLst/>
              <a:ahLst/>
              <a:cxnLst/>
              <a:rect l="l" t="t" r="r" b="b"/>
              <a:pathLst>
                <a:path w="1127775" h="842857">
                  <a:moveTo>
                    <a:pt x="41494" y="0"/>
                  </a:moveTo>
                  <a:lnTo>
                    <a:pt x="1086281" y="0"/>
                  </a:lnTo>
                  <a:cubicBezTo>
                    <a:pt x="1097286" y="0"/>
                    <a:pt x="1107840" y="4372"/>
                    <a:pt x="1115621" y="12153"/>
                  </a:cubicBezTo>
                  <a:cubicBezTo>
                    <a:pt x="1123403" y="19935"/>
                    <a:pt x="1127775" y="30489"/>
                    <a:pt x="1127775" y="41494"/>
                  </a:cubicBezTo>
                  <a:lnTo>
                    <a:pt x="1127775" y="801363"/>
                  </a:lnTo>
                  <a:cubicBezTo>
                    <a:pt x="1127775" y="812368"/>
                    <a:pt x="1123403" y="822922"/>
                    <a:pt x="1115621" y="830704"/>
                  </a:cubicBezTo>
                  <a:cubicBezTo>
                    <a:pt x="1107840" y="838486"/>
                    <a:pt x="1097286" y="842857"/>
                    <a:pt x="1086281" y="842857"/>
                  </a:cubicBezTo>
                  <a:lnTo>
                    <a:pt x="41494" y="842857"/>
                  </a:lnTo>
                  <a:cubicBezTo>
                    <a:pt x="18578" y="842857"/>
                    <a:pt x="0" y="824280"/>
                    <a:pt x="0" y="801363"/>
                  </a:cubicBezTo>
                  <a:lnTo>
                    <a:pt x="0" y="41494"/>
                  </a:lnTo>
                  <a:cubicBezTo>
                    <a:pt x="0" y="30489"/>
                    <a:pt x="4372" y="19935"/>
                    <a:pt x="12153" y="12153"/>
                  </a:cubicBezTo>
                  <a:cubicBezTo>
                    <a:pt x="19935" y="4372"/>
                    <a:pt x="30489" y="0"/>
                    <a:pt x="41494" y="0"/>
                  </a:cubicBez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32" name="TextBox 26">
              <a:extLst>
                <a:ext uri="{FF2B5EF4-FFF2-40B4-BE49-F238E27FC236}">
                  <a16:creationId xmlns:a16="http://schemas.microsoft.com/office/drawing/2014/main" id="{B801CA35-1059-D285-809D-06DA32F5C4BF}"/>
                </a:ext>
              </a:extLst>
            </p:cNvPr>
            <p:cNvSpPr txBox="1"/>
            <p:nvPr/>
          </p:nvSpPr>
          <p:spPr>
            <a:xfrm>
              <a:off x="0" y="-28575"/>
              <a:ext cx="1127775" cy="8714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54000" tIns="254000" rIns="254000" bIns="254000" rtlCol="0" anchor="t"/>
            <a:lstStyle/>
            <a:p>
              <a:pPr algn="l">
                <a:lnSpc>
                  <a:spcPts val="2698"/>
                </a:lnSpc>
              </a:pPr>
              <a:endParaRPr lang="en-US" sz="1900" dirty="0">
                <a:solidFill>
                  <a:srgbClr val="FFFFFF"/>
                </a:solidFill>
                <a:latin typeface="Noto Sans T Chinese"/>
                <a:ea typeface="Noto Sans T Chinese"/>
                <a:cs typeface="Noto Sans T Chinese"/>
                <a:sym typeface="Noto Sans T Chinese"/>
              </a:endParaRPr>
            </a:p>
          </p:txBody>
        </p:sp>
      </p:grp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AE58DB70-CEF0-792A-0976-13914B334688}"/>
              </a:ext>
            </a:extLst>
          </p:cNvPr>
          <p:cNvSpPr txBox="1"/>
          <p:nvPr/>
        </p:nvSpPr>
        <p:spPr>
          <a:xfrm>
            <a:off x="1795852" y="2188158"/>
            <a:ext cx="5661827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TW" altLang="en-US" sz="2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因應美國關稅政策及國際情勢變動</a:t>
            </a:r>
            <a:r>
              <a:rPr lang="zh-TW" altLang="en-US" sz="2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，本專案提供每家臺灣中小企業最高</a:t>
            </a:r>
            <a:r>
              <a:rPr lang="zh-TW" altLang="en-US" sz="25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新臺幣</a:t>
            </a:r>
            <a:r>
              <a:rPr lang="en-US" altLang="zh-TW" sz="25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5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r>
              <a:rPr lang="zh-TW" altLang="en-US" sz="2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，協助洽邀海外買主來臺洽談採購之來回機票及在臺期間住宿費（以實際請款額度認列）。</a:t>
            </a:r>
            <a:endParaRPr lang="en-US" altLang="zh-TW" sz="25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 descr="Taxes ">
            <a:extLst>
              <a:ext uri="{FF2B5EF4-FFF2-40B4-BE49-F238E27FC236}">
                <a16:creationId xmlns:a16="http://schemas.microsoft.com/office/drawing/2014/main" id="{CD7D758B-7845-FBF5-25E1-24BEE0F4FA0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1271" y="3690009"/>
            <a:ext cx="984581" cy="984581"/>
          </a:xfrm>
          <a:prstGeom prst="rect">
            <a:avLst/>
          </a:prstGeom>
        </p:spPr>
      </p:pic>
      <p:sp>
        <p:nvSpPr>
          <p:cNvPr id="36" name="投影片編號版面配置區 1">
            <a:extLst>
              <a:ext uri="{FF2B5EF4-FFF2-40B4-BE49-F238E27FC236}">
                <a16:creationId xmlns:a16="http://schemas.microsoft.com/office/drawing/2014/main" id="{31087F2B-C1AF-1D2F-539C-2E7E1D80BAF5}"/>
              </a:ext>
            </a:extLst>
          </p:cNvPr>
          <p:cNvSpPr>
            <a:spLocks noGrp="1"/>
          </p:cNvSpPr>
          <p:nvPr/>
        </p:nvSpPr>
        <p:spPr>
          <a:xfrm>
            <a:off x="9348542" y="645771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r" defTabSz="914400" rtl="0" eaLnBrk="1" latinLnBrk="0" hangingPunct="1">
              <a:defRPr sz="1800" b="0" kern="1200">
                <a:solidFill>
                  <a:srgbClr val="355D7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8051BF-AE6E-470A-976E-8AC4879EC6C6}" type="slidenum">
              <a:rPr lang="zh-TW" altLang="en-US" sz="2000" b="1" smtClean="0"/>
              <a:pPr/>
              <a:t>2</a:t>
            </a:fld>
            <a:endParaRPr lang="zh-TW" altLang="en-US" sz="2000" b="1" dirty="0"/>
          </a:p>
        </p:txBody>
      </p:sp>
      <p:sp>
        <p:nvSpPr>
          <p:cNvPr id="37" name="TextBox 19">
            <a:extLst>
              <a:ext uri="{FF2B5EF4-FFF2-40B4-BE49-F238E27FC236}">
                <a16:creationId xmlns:a16="http://schemas.microsoft.com/office/drawing/2014/main" id="{D425F8FB-8EC8-9CBC-6B8B-C2BADF3172B5}"/>
              </a:ext>
            </a:extLst>
          </p:cNvPr>
          <p:cNvSpPr txBox="1"/>
          <p:nvPr/>
        </p:nvSpPr>
        <p:spPr>
          <a:xfrm>
            <a:off x="223422" y="254618"/>
            <a:ext cx="6872215" cy="7135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5000"/>
              </a:lnSpc>
              <a:spcAft>
                <a:spcPts val="3200"/>
              </a:spcAft>
            </a:pPr>
            <a:r>
              <a:rPr lang="zh-TW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ira Sans Extra Condensed Medium"/>
                <a:sym typeface="Fira Sans Extra Condensed Medium"/>
              </a:rPr>
              <a:t>專案簡介</a:t>
            </a:r>
            <a:r>
              <a:rPr lang="zh-TW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｜</a:t>
            </a:r>
            <a:endParaRPr lang="zh-TW" alt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04395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圖片 44">
            <a:extLst>
              <a:ext uri="{FF2B5EF4-FFF2-40B4-BE49-F238E27FC236}">
                <a16:creationId xmlns:a16="http://schemas.microsoft.com/office/drawing/2014/main" id="{28D6DAA0-B6BF-054B-009B-8EDE619BE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9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2217818F-7293-3432-A46E-99430E1E0549}"/>
              </a:ext>
            </a:extLst>
          </p:cNvPr>
          <p:cNvSpPr/>
          <p:nvPr/>
        </p:nvSpPr>
        <p:spPr>
          <a:xfrm>
            <a:off x="788898" y="4737917"/>
            <a:ext cx="5700802" cy="201989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Frame 17">
            <a:extLst>
              <a:ext uri="{FF2B5EF4-FFF2-40B4-BE49-F238E27FC236}">
                <a16:creationId xmlns:a16="http://schemas.microsoft.com/office/drawing/2014/main" id="{269FD585-3408-F4FF-3DCB-CE44742C5B97}"/>
              </a:ext>
            </a:extLst>
          </p:cNvPr>
          <p:cNvSpPr/>
          <p:nvPr/>
        </p:nvSpPr>
        <p:spPr>
          <a:xfrm>
            <a:off x="324755" y="2517748"/>
            <a:ext cx="323165" cy="32316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C929DCA1-867A-EB26-D45E-A7A8024D4D61}"/>
              </a:ext>
            </a:extLst>
          </p:cNvPr>
          <p:cNvSpPr txBox="1"/>
          <p:nvPr/>
        </p:nvSpPr>
        <p:spPr>
          <a:xfrm>
            <a:off x="223422" y="99685"/>
            <a:ext cx="6872215" cy="7135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5000"/>
              </a:lnSpc>
              <a:spcAft>
                <a:spcPts val="3200"/>
              </a:spcAft>
            </a:pPr>
            <a:r>
              <a:rPr lang="zh-TW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ira Sans Extra Condensed Medium"/>
                <a:sym typeface="Fira Sans Extra Condensed Medium"/>
              </a:rPr>
              <a:t>申請文件</a:t>
            </a:r>
            <a:r>
              <a:rPr lang="zh-TW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｜</a:t>
            </a:r>
            <a:endParaRPr lang="zh-TW" alt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Fira Sans Extra Condensed Medium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EEFFB3B-6CAB-67A8-26DA-FBDB16451E34}"/>
              </a:ext>
            </a:extLst>
          </p:cNvPr>
          <p:cNvSpPr txBox="1"/>
          <p:nvPr/>
        </p:nvSpPr>
        <p:spPr>
          <a:xfrm>
            <a:off x="324755" y="957293"/>
            <a:ext cx="417101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36000" algn="dist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文件準備好流程順順走</a:t>
            </a:r>
            <a:r>
              <a:rPr lang="zh-TW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00062296-A282-6329-1785-F8847D17E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546348"/>
              </p:ext>
            </p:extLst>
          </p:nvPr>
        </p:nvGraphicFramePr>
        <p:xfrm>
          <a:off x="773002" y="1618472"/>
          <a:ext cx="3701459" cy="17526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701459">
                  <a:extLst>
                    <a:ext uri="{9D8B030D-6E8A-4147-A177-3AD203B41FA5}">
                      <a16:colId xmlns:a16="http://schemas.microsoft.com/office/drawing/2014/main" val="20258689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zh-TW" altLang="zh-TW" sz="1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出進口廠商登記</a:t>
                      </a:r>
                      <a:r>
                        <a:rPr lang="zh-TW" altLang="en-US" sz="1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證明</a:t>
                      </a:r>
                      <a:endParaRPr lang="zh-TW" altLang="zh-TW" sz="1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132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zh-TW" altLang="en-US" sz="1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出進口實績證明</a:t>
                      </a:r>
                      <a:r>
                        <a:rPr lang="en-US" altLang="zh-TW" sz="18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申請日前</a:t>
                      </a:r>
                      <a:r>
                        <a:rPr lang="en-US" altLang="zh-TW" sz="18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8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年內</a:t>
                      </a:r>
                      <a:r>
                        <a:rPr lang="en-US" altLang="zh-TW" sz="18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zh-TW" sz="1800" b="1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018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zh-TW" altLang="en-US" sz="1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受美國關稅政策影響情形說明及佐證資料</a:t>
                      </a:r>
                      <a:endParaRPr lang="zh-TW" altLang="zh-TW" sz="1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984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zh-TW" altLang="en-US" sz="1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受邀來臺採購洽談買主在職證明函</a:t>
                      </a:r>
                      <a:endParaRPr lang="zh-TW" altLang="zh-TW" sz="1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924750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81E32712-729B-2FC3-70BF-FAACF8421B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435835"/>
              </p:ext>
            </p:extLst>
          </p:nvPr>
        </p:nvGraphicFramePr>
        <p:xfrm>
          <a:off x="7067303" y="957339"/>
          <a:ext cx="4135624" cy="478591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135624">
                  <a:extLst>
                    <a:ext uri="{9D8B030D-6E8A-4147-A177-3AD203B41FA5}">
                      <a16:colId xmlns:a16="http://schemas.microsoft.com/office/drawing/2014/main" val="20258689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129911"/>
                  </a:ext>
                </a:extLst>
              </a:tr>
              <a:tr h="2522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買主名片</a:t>
                      </a:r>
                      <a:r>
                        <a:rPr lang="zh-TW" altLang="en-US" sz="16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影本</a:t>
                      </a:r>
                      <a:endParaRPr lang="zh-TW" altLang="zh-TW" sz="16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360027"/>
                  </a:ext>
                </a:extLst>
              </a:tr>
              <a:tr h="323095"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1600" b="1" kern="1200" dirty="0" err="1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買主護照</a:t>
                      </a:r>
                      <a:r>
                        <a:rPr lang="en-US" altLang="zh-TW" sz="1600" b="1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影本</a:t>
                      </a:r>
                      <a:endParaRPr lang="en-US" altLang="zh-TW" sz="16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lvl="0" algn="ctr"/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（須含臺灣出入境戳章）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107324"/>
                  </a:ext>
                </a:extLst>
              </a:tr>
              <a:tr h="453018">
                <a:tc>
                  <a:txBody>
                    <a:bodyPr/>
                    <a:lstStyle/>
                    <a:p>
                      <a:pPr lvl="0" algn="ctr"/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買主來回電子機票或住宿單據影本，或旅行業代收轉付收據。</a:t>
                      </a:r>
                      <a:endParaRPr lang="en-US" altLang="zh-TW" sz="16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1" kern="12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須載有申請人統一編號，並須檢附旅館開立之住宿明細</a:t>
                      </a:r>
                      <a:r>
                        <a:rPr lang="en-US" altLang="zh-TW" sz="1400" b="1" kern="12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400" b="1" kern="12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載明入住買主姓名及住宿期間</a:t>
                      </a:r>
                      <a:r>
                        <a:rPr lang="en-US" altLang="zh-TW" sz="1400" b="1" kern="12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zh-TW" sz="1400" b="1" kern="120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132249"/>
                  </a:ext>
                </a:extLst>
              </a:tr>
              <a:tr h="2751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機票票根（登機證存根）或登機證明</a:t>
                      </a:r>
                      <a:r>
                        <a:rPr lang="zh-TW" altLang="en-US" sz="16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影本</a:t>
                      </a:r>
                      <a:endParaRPr lang="zh-TW" altLang="zh-TW" sz="16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351053"/>
                  </a:ext>
                </a:extLst>
              </a:tr>
              <a:tr h="187838"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OANDA</a:t>
                      </a:r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網站查詢付款隔日之付款幣別兌換新臺幣之匯率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</a:p>
                    <a:p>
                      <a:pPr lvl="0" algn="ctr"/>
                      <a:r>
                        <a:rPr lang="en-US" altLang="zh-TW" sz="1400" b="1" kern="12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400" b="1" kern="12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外幣計價須含</a:t>
                      </a:r>
                      <a:r>
                        <a:rPr lang="en-US" altLang="zh-TW" sz="1400" b="1" kern="12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zh-TW" sz="1400" b="1" kern="120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396734"/>
                  </a:ext>
                </a:extLst>
              </a:tr>
              <a:tr h="3358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經費核銷申請書 </a:t>
                      </a:r>
                      <a:endParaRPr lang="zh-TW" altLang="zh-TW" sz="16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313714"/>
                  </a:ext>
                </a:extLst>
              </a:tr>
              <a:tr h="2307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成果報告書及活動照片 </a:t>
                      </a:r>
                      <a:endParaRPr lang="zh-TW" altLang="zh-TW" sz="16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826662"/>
                  </a:ext>
                </a:extLst>
              </a:tr>
              <a:tr h="1907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意見調查表（線上填寫）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353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受輔導人</a:t>
                      </a: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之支票抬頭及存摺</a:t>
                      </a:r>
                      <a:r>
                        <a:rPr lang="zh-TW" altLang="en-US" sz="16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影本</a:t>
                      </a:r>
                      <a:endParaRPr lang="zh-TW" altLang="zh-TW" sz="16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595654"/>
                  </a:ext>
                </a:extLst>
              </a:tr>
            </a:tbl>
          </a:graphicData>
        </a:graphic>
      </p:graphicFrame>
      <p:sp>
        <p:nvSpPr>
          <p:cNvPr id="9" name="Rectangle 10">
            <a:extLst>
              <a:ext uri="{FF2B5EF4-FFF2-40B4-BE49-F238E27FC236}">
                <a16:creationId xmlns:a16="http://schemas.microsoft.com/office/drawing/2014/main" id="{4814E347-D833-6795-050E-FC0C0B0949F5}"/>
              </a:ext>
            </a:extLst>
          </p:cNvPr>
          <p:cNvSpPr/>
          <p:nvPr/>
        </p:nvSpPr>
        <p:spPr>
          <a:xfrm>
            <a:off x="5499321" y="641649"/>
            <a:ext cx="703783" cy="1395359"/>
          </a:xfrm>
          <a:custGeom>
            <a:avLst/>
            <a:gdLst>
              <a:gd name="connsiteX0" fmla="*/ 0 w 1434976"/>
              <a:gd name="connsiteY0" fmla="*/ 0 h 720080"/>
              <a:gd name="connsiteX1" fmla="*/ 1434976 w 1434976"/>
              <a:gd name="connsiteY1" fmla="*/ 0 h 720080"/>
              <a:gd name="connsiteX2" fmla="*/ 1434976 w 1434976"/>
              <a:gd name="connsiteY2" fmla="*/ 720080 h 720080"/>
              <a:gd name="connsiteX3" fmla="*/ 0 w 1434976"/>
              <a:gd name="connsiteY3" fmla="*/ 720080 h 720080"/>
              <a:gd name="connsiteX4" fmla="*/ 0 w 1434976"/>
              <a:gd name="connsiteY4" fmla="*/ 0 h 720080"/>
              <a:gd name="connsiteX0" fmla="*/ 12700 w 1434976"/>
              <a:gd name="connsiteY0" fmla="*/ 0 h 2015480"/>
              <a:gd name="connsiteX1" fmla="*/ 1434976 w 1434976"/>
              <a:gd name="connsiteY1" fmla="*/ 1295400 h 2015480"/>
              <a:gd name="connsiteX2" fmla="*/ 1434976 w 1434976"/>
              <a:gd name="connsiteY2" fmla="*/ 2015480 h 2015480"/>
              <a:gd name="connsiteX3" fmla="*/ 0 w 1434976"/>
              <a:gd name="connsiteY3" fmla="*/ 2015480 h 2015480"/>
              <a:gd name="connsiteX4" fmla="*/ 12700 w 1434976"/>
              <a:gd name="connsiteY4" fmla="*/ 0 h 2015480"/>
              <a:gd name="connsiteX0" fmla="*/ 12700 w 1434976"/>
              <a:gd name="connsiteY0" fmla="*/ 0 h 2015480"/>
              <a:gd name="connsiteX1" fmla="*/ 1434976 w 1434976"/>
              <a:gd name="connsiteY1" fmla="*/ 1295400 h 2015480"/>
              <a:gd name="connsiteX2" fmla="*/ 1434976 w 1434976"/>
              <a:gd name="connsiteY2" fmla="*/ 2015480 h 2015480"/>
              <a:gd name="connsiteX3" fmla="*/ 0 w 1434976"/>
              <a:gd name="connsiteY3" fmla="*/ 643880 h 2015480"/>
              <a:gd name="connsiteX4" fmla="*/ 12700 w 1434976"/>
              <a:gd name="connsiteY4" fmla="*/ 0 h 2015480"/>
              <a:gd name="connsiteX0" fmla="*/ 12700 w 1434976"/>
              <a:gd name="connsiteY0" fmla="*/ 0 h 2015480"/>
              <a:gd name="connsiteX1" fmla="*/ 660276 w 1434976"/>
              <a:gd name="connsiteY1" fmla="*/ 1079500 h 2015480"/>
              <a:gd name="connsiteX2" fmla="*/ 1434976 w 1434976"/>
              <a:gd name="connsiteY2" fmla="*/ 2015480 h 2015480"/>
              <a:gd name="connsiteX3" fmla="*/ 0 w 1434976"/>
              <a:gd name="connsiteY3" fmla="*/ 643880 h 2015480"/>
              <a:gd name="connsiteX4" fmla="*/ 12700 w 1434976"/>
              <a:gd name="connsiteY4" fmla="*/ 0 h 2015480"/>
              <a:gd name="connsiteX0" fmla="*/ 12700 w 660276"/>
              <a:gd name="connsiteY0" fmla="*/ 0 h 1558280"/>
              <a:gd name="connsiteX1" fmla="*/ 660276 w 660276"/>
              <a:gd name="connsiteY1" fmla="*/ 1079500 h 1558280"/>
              <a:gd name="connsiteX2" fmla="*/ 634876 w 660276"/>
              <a:gd name="connsiteY2" fmla="*/ 1558280 h 1558280"/>
              <a:gd name="connsiteX3" fmla="*/ 0 w 660276"/>
              <a:gd name="connsiteY3" fmla="*/ 643880 h 1558280"/>
              <a:gd name="connsiteX4" fmla="*/ 12700 w 660276"/>
              <a:gd name="connsiteY4" fmla="*/ 0 h 1558280"/>
              <a:gd name="connsiteX0" fmla="*/ 12700 w 660276"/>
              <a:gd name="connsiteY0" fmla="*/ 0 h 1558280"/>
              <a:gd name="connsiteX1" fmla="*/ 660276 w 660276"/>
              <a:gd name="connsiteY1" fmla="*/ 901700 h 1558280"/>
              <a:gd name="connsiteX2" fmla="*/ 634876 w 660276"/>
              <a:gd name="connsiteY2" fmla="*/ 1558280 h 1558280"/>
              <a:gd name="connsiteX3" fmla="*/ 0 w 660276"/>
              <a:gd name="connsiteY3" fmla="*/ 643880 h 1558280"/>
              <a:gd name="connsiteX4" fmla="*/ 12700 w 660276"/>
              <a:gd name="connsiteY4" fmla="*/ 0 h 1558280"/>
              <a:gd name="connsiteX0" fmla="*/ 15038 w 662614"/>
              <a:gd name="connsiteY0" fmla="*/ 0 h 1558280"/>
              <a:gd name="connsiteX1" fmla="*/ 662614 w 662614"/>
              <a:gd name="connsiteY1" fmla="*/ 901700 h 1558280"/>
              <a:gd name="connsiteX2" fmla="*/ 637214 w 662614"/>
              <a:gd name="connsiteY2" fmla="*/ 1558280 h 1558280"/>
              <a:gd name="connsiteX3" fmla="*/ 2338 w 662614"/>
              <a:gd name="connsiteY3" fmla="*/ 643880 h 1558280"/>
              <a:gd name="connsiteX4" fmla="*/ 15038 w 662614"/>
              <a:gd name="connsiteY4" fmla="*/ 0 h 1558280"/>
              <a:gd name="connsiteX0" fmla="*/ 553 w 686229"/>
              <a:gd name="connsiteY0" fmla="*/ 0 h 1405880"/>
              <a:gd name="connsiteX1" fmla="*/ 686229 w 686229"/>
              <a:gd name="connsiteY1" fmla="*/ 749300 h 1405880"/>
              <a:gd name="connsiteX2" fmla="*/ 660829 w 686229"/>
              <a:gd name="connsiteY2" fmla="*/ 1405880 h 1405880"/>
              <a:gd name="connsiteX3" fmla="*/ 25953 w 686229"/>
              <a:gd name="connsiteY3" fmla="*/ 491480 h 1405880"/>
              <a:gd name="connsiteX4" fmla="*/ 553 w 686229"/>
              <a:gd name="connsiteY4" fmla="*/ 0 h 1405880"/>
              <a:gd name="connsiteX0" fmla="*/ 553 w 686229"/>
              <a:gd name="connsiteY0" fmla="*/ 0 h 1451600"/>
              <a:gd name="connsiteX1" fmla="*/ 686229 w 686229"/>
              <a:gd name="connsiteY1" fmla="*/ 795020 h 1451600"/>
              <a:gd name="connsiteX2" fmla="*/ 660829 w 686229"/>
              <a:gd name="connsiteY2" fmla="*/ 1451600 h 1451600"/>
              <a:gd name="connsiteX3" fmla="*/ 25953 w 686229"/>
              <a:gd name="connsiteY3" fmla="*/ 537200 h 1451600"/>
              <a:gd name="connsiteX4" fmla="*/ 553 w 686229"/>
              <a:gd name="connsiteY4" fmla="*/ 0 h 1451600"/>
              <a:gd name="connsiteX0" fmla="*/ 8518 w 694194"/>
              <a:gd name="connsiteY0" fmla="*/ 0 h 1451600"/>
              <a:gd name="connsiteX1" fmla="*/ 694194 w 694194"/>
              <a:gd name="connsiteY1" fmla="*/ 795020 h 1451600"/>
              <a:gd name="connsiteX2" fmla="*/ 668794 w 694194"/>
              <a:gd name="connsiteY2" fmla="*/ 1451600 h 1451600"/>
              <a:gd name="connsiteX3" fmla="*/ 3438 w 694194"/>
              <a:gd name="connsiteY3" fmla="*/ 735320 h 1451600"/>
              <a:gd name="connsiteX4" fmla="*/ 8518 w 694194"/>
              <a:gd name="connsiteY4" fmla="*/ 0 h 1451600"/>
              <a:gd name="connsiteX0" fmla="*/ 8518 w 668794"/>
              <a:gd name="connsiteY0" fmla="*/ 0 h 1451600"/>
              <a:gd name="connsiteX1" fmla="*/ 668794 w 668794"/>
              <a:gd name="connsiteY1" fmla="*/ 728980 h 1451600"/>
              <a:gd name="connsiteX2" fmla="*/ 668794 w 668794"/>
              <a:gd name="connsiteY2" fmla="*/ 1451600 h 1451600"/>
              <a:gd name="connsiteX3" fmla="*/ 3438 w 668794"/>
              <a:gd name="connsiteY3" fmla="*/ 735320 h 1451600"/>
              <a:gd name="connsiteX4" fmla="*/ 8518 w 668794"/>
              <a:gd name="connsiteY4" fmla="*/ 0 h 1451600"/>
              <a:gd name="connsiteX0" fmla="*/ 8518 w 684034"/>
              <a:gd name="connsiteY0" fmla="*/ 0 h 1482080"/>
              <a:gd name="connsiteX1" fmla="*/ 668794 w 684034"/>
              <a:gd name="connsiteY1" fmla="*/ 728980 h 1482080"/>
              <a:gd name="connsiteX2" fmla="*/ 684034 w 684034"/>
              <a:gd name="connsiteY2" fmla="*/ 1482080 h 1482080"/>
              <a:gd name="connsiteX3" fmla="*/ 3438 w 684034"/>
              <a:gd name="connsiteY3" fmla="*/ 735320 h 1482080"/>
              <a:gd name="connsiteX4" fmla="*/ 8518 w 684034"/>
              <a:gd name="connsiteY4" fmla="*/ 0 h 1482080"/>
              <a:gd name="connsiteX0" fmla="*/ 8518 w 684034"/>
              <a:gd name="connsiteY0" fmla="*/ 0 h 1482080"/>
              <a:gd name="connsiteX1" fmla="*/ 673874 w 684034"/>
              <a:gd name="connsiteY1" fmla="*/ 728980 h 1482080"/>
              <a:gd name="connsiteX2" fmla="*/ 684034 w 684034"/>
              <a:gd name="connsiteY2" fmla="*/ 1482080 h 1482080"/>
              <a:gd name="connsiteX3" fmla="*/ 3438 w 684034"/>
              <a:gd name="connsiteY3" fmla="*/ 735320 h 1482080"/>
              <a:gd name="connsiteX4" fmla="*/ 8518 w 684034"/>
              <a:gd name="connsiteY4" fmla="*/ 0 h 1482080"/>
              <a:gd name="connsiteX0" fmla="*/ 87 w 675603"/>
              <a:gd name="connsiteY0" fmla="*/ 0 h 1482080"/>
              <a:gd name="connsiteX1" fmla="*/ 665443 w 675603"/>
              <a:gd name="connsiteY1" fmla="*/ 728980 h 1482080"/>
              <a:gd name="connsiteX2" fmla="*/ 675603 w 675603"/>
              <a:gd name="connsiteY2" fmla="*/ 1482080 h 1482080"/>
              <a:gd name="connsiteX3" fmla="*/ 157567 w 675603"/>
              <a:gd name="connsiteY3" fmla="*/ 704840 h 1482080"/>
              <a:gd name="connsiteX4" fmla="*/ 87 w 675603"/>
              <a:gd name="connsiteY4" fmla="*/ 0 h 1482080"/>
              <a:gd name="connsiteX0" fmla="*/ 12780 w 688296"/>
              <a:gd name="connsiteY0" fmla="*/ 0 h 1482080"/>
              <a:gd name="connsiteX1" fmla="*/ 678136 w 688296"/>
              <a:gd name="connsiteY1" fmla="*/ 728980 h 1482080"/>
              <a:gd name="connsiteX2" fmla="*/ 688296 w 688296"/>
              <a:gd name="connsiteY2" fmla="*/ 1482080 h 1482080"/>
              <a:gd name="connsiteX3" fmla="*/ 2620 w 688296"/>
              <a:gd name="connsiteY3" fmla="*/ 735320 h 1482080"/>
              <a:gd name="connsiteX4" fmla="*/ 12780 w 688296"/>
              <a:gd name="connsiteY4" fmla="*/ 0 h 1482080"/>
              <a:gd name="connsiteX0" fmla="*/ 2486 w 678002"/>
              <a:gd name="connsiteY0" fmla="*/ 0 h 1482080"/>
              <a:gd name="connsiteX1" fmla="*/ 667842 w 678002"/>
              <a:gd name="connsiteY1" fmla="*/ 728980 h 1482080"/>
              <a:gd name="connsiteX2" fmla="*/ 678002 w 678002"/>
              <a:gd name="connsiteY2" fmla="*/ 1482080 h 1482080"/>
              <a:gd name="connsiteX3" fmla="*/ 7566 w 678002"/>
              <a:gd name="connsiteY3" fmla="*/ 725160 h 1482080"/>
              <a:gd name="connsiteX4" fmla="*/ 2486 w 678002"/>
              <a:gd name="connsiteY4" fmla="*/ 0 h 1482080"/>
              <a:gd name="connsiteX0" fmla="*/ 12780 w 688296"/>
              <a:gd name="connsiteY0" fmla="*/ 0 h 1482080"/>
              <a:gd name="connsiteX1" fmla="*/ 678136 w 688296"/>
              <a:gd name="connsiteY1" fmla="*/ 728980 h 1482080"/>
              <a:gd name="connsiteX2" fmla="*/ 688296 w 688296"/>
              <a:gd name="connsiteY2" fmla="*/ 1482080 h 1482080"/>
              <a:gd name="connsiteX3" fmla="*/ 2620 w 688296"/>
              <a:gd name="connsiteY3" fmla="*/ 730240 h 1482080"/>
              <a:gd name="connsiteX4" fmla="*/ 12780 w 688296"/>
              <a:gd name="connsiteY4" fmla="*/ 0 h 1482080"/>
              <a:gd name="connsiteX0" fmla="*/ 10160 w 685676"/>
              <a:gd name="connsiteY0" fmla="*/ 0 h 1482080"/>
              <a:gd name="connsiteX1" fmla="*/ 675516 w 685676"/>
              <a:gd name="connsiteY1" fmla="*/ 728980 h 1482080"/>
              <a:gd name="connsiteX2" fmla="*/ 685676 w 685676"/>
              <a:gd name="connsiteY2" fmla="*/ 1482080 h 1482080"/>
              <a:gd name="connsiteX3" fmla="*/ 0 w 685676"/>
              <a:gd name="connsiteY3" fmla="*/ 730240 h 1482080"/>
              <a:gd name="connsiteX4" fmla="*/ 10160 w 685676"/>
              <a:gd name="connsiteY4" fmla="*/ 0 h 1482080"/>
              <a:gd name="connsiteX0" fmla="*/ 10160 w 685676"/>
              <a:gd name="connsiteY0" fmla="*/ 0 h 1482080"/>
              <a:gd name="connsiteX1" fmla="*/ 685676 w 685676"/>
              <a:gd name="connsiteY1" fmla="*/ 1482080 h 1482080"/>
              <a:gd name="connsiteX2" fmla="*/ 0 w 685676"/>
              <a:gd name="connsiteY2" fmla="*/ 730240 h 1482080"/>
              <a:gd name="connsiteX3" fmla="*/ 10160 w 685676"/>
              <a:gd name="connsiteY3" fmla="*/ 0 h 1482080"/>
              <a:gd name="connsiteX0" fmla="*/ 10160 w 703783"/>
              <a:gd name="connsiteY0" fmla="*/ 0 h 1589961"/>
              <a:gd name="connsiteX1" fmla="*/ 703783 w 703783"/>
              <a:gd name="connsiteY1" fmla="*/ 1589961 h 1589961"/>
              <a:gd name="connsiteX2" fmla="*/ 0 w 703783"/>
              <a:gd name="connsiteY2" fmla="*/ 730240 h 1589961"/>
              <a:gd name="connsiteX3" fmla="*/ 10160 w 703783"/>
              <a:gd name="connsiteY3" fmla="*/ 0 h 1589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3783" h="1589961">
                <a:moveTo>
                  <a:pt x="10160" y="0"/>
                </a:moveTo>
                <a:lnTo>
                  <a:pt x="703783" y="1589961"/>
                </a:lnTo>
                <a:lnTo>
                  <a:pt x="0" y="730240"/>
                </a:lnTo>
                <a:cubicBezTo>
                  <a:pt x="6773" y="63493"/>
                  <a:pt x="5927" y="671827"/>
                  <a:pt x="1016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84E92A4-1E81-B90F-98E3-90DF1694FD7C}"/>
              </a:ext>
            </a:extLst>
          </p:cNvPr>
          <p:cNvSpPr/>
          <p:nvPr/>
        </p:nvSpPr>
        <p:spPr>
          <a:xfrm>
            <a:off x="5499321" y="228823"/>
            <a:ext cx="6469257" cy="1368152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買主線上核銷文件</a:t>
            </a: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DC19DC02-CBEA-368B-D424-5B8E08E8822F}"/>
              </a:ext>
            </a:extLst>
          </p:cNvPr>
          <p:cNvGrpSpPr/>
          <p:nvPr/>
        </p:nvGrpSpPr>
        <p:grpSpPr>
          <a:xfrm flipH="1" flipV="1">
            <a:off x="349074" y="2964525"/>
            <a:ext cx="4661878" cy="1662607"/>
            <a:chOff x="4376487" y="2937090"/>
            <a:chExt cx="5155501" cy="1838652"/>
          </a:xfrm>
        </p:grpSpPr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E996AC-0894-9390-46B9-23807180CE67}"/>
                </a:ext>
              </a:extLst>
            </p:cNvPr>
            <p:cNvSpPr/>
            <p:nvPr/>
          </p:nvSpPr>
          <p:spPr>
            <a:xfrm>
              <a:off x="4376487" y="3337251"/>
              <a:ext cx="658516" cy="1438491"/>
            </a:xfrm>
            <a:custGeom>
              <a:avLst/>
              <a:gdLst>
                <a:gd name="connsiteX0" fmla="*/ 0 w 1434976"/>
                <a:gd name="connsiteY0" fmla="*/ 0 h 720080"/>
                <a:gd name="connsiteX1" fmla="*/ 1434976 w 1434976"/>
                <a:gd name="connsiteY1" fmla="*/ 0 h 720080"/>
                <a:gd name="connsiteX2" fmla="*/ 1434976 w 1434976"/>
                <a:gd name="connsiteY2" fmla="*/ 720080 h 720080"/>
                <a:gd name="connsiteX3" fmla="*/ 0 w 1434976"/>
                <a:gd name="connsiteY3" fmla="*/ 720080 h 720080"/>
                <a:gd name="connsiteX4" fmla="*/ 0 w 1434976"/>
                <a:gd name="connsiteY4" fmla="*/ 0 h 720080"/>
                <a:gd name="connsiteX0" fmla="*/ 12700 w 1434976"/>
                <a:gd name="connsiteY0" fmla="*/ 0 h 2015480"/>
                <a:gd name="connsiteX1" fmla="*/ 1434976 w 1434976"/>
                <a:gd name="connsiteY1" fmla="*/ 1295400 h 2015480"/>
                <a:gd name="connsiteX2" fmla="*/ 1434976 w 1434976"/>
                <a:gd name="connsiteY2" fmla="*/ 2015480 h 2015480"/>
                <a:gd name="connsiteX3" fmla="*/ 0 w 1434976"/>
                <a:gd name="connsiteY3" fmla="*/ 2015480 h 2015480"/>
                <a:gd name="connsiteX4" fmla="*/ 12700 w 1434976"/>
                <a:gd name="connsiteY4" fmla="*/ 0 h 2015480"/>
                <a:gd name="connsiteX0" fmla="*/ 12700 w 1434976"/>
                <a:gd name="connsiteY0" fmla="*/ 0 h 2015480"/>
                <a:gd name="connsiteX1" fmla="*/ 1434976 w 1434976"/>
                <a:gd name="connsiteY1" fmla="*/ 1295400 h 2015480"/>
                <a:gd name="connsiteX2" fmla="*/ 1434976 w 1434976"/>
                <a:gd name="connsiteY2" fmla="*/ 2015480 h 2015480"/>
                <a:gd name="connsiteX3" fmla="*/ 0 w 1434976"/>
                <a:gd name="connsiteY3" fmla="*/ 643880 h 2015480"/>
                <a:gd name="connsiteX4" fmla="*/ 12700 w 1434976"/>
                <a:gd name="connsiteY4" fmla="*/ 0 h 2015480"/>
                <a:gd name="connsiteX0" fmla="*/ 12700 w 1434976"/>
                <a:gd name="connsiteY0" fmla="*/ 0 h 2015480"/>
                <a:gd name="connsiteX1" fmla="*/ 660276 w 1434976"/>
                <a:gd name="connsiteY1" fmla="*/ 1079500 h 2015480"/>
                <a:gd name="connsiteX2" fmla="*/ 1434976 w 1434976"/>
                <a:gd name="connsiteY2" fmla="*/ 2015480 h 2015480"/>
                <a:gd name="connsiteX3" fmla="*/ 0 w 1434976"/>
                <a:gd name="connsiteY3" fmla="*/ 643880 h 2015480"/>
                <a:gd name="connsiteX4" fmla="*/ 12700 w 1434976"/>
                <a:gd name="connsiteY4" fmla="*/ 0 h 2015480"/>
                <a:gd name="connsiteX0" fmla="*/ 12700 w 660276"/>
                <a:gd name="connsiteY0" fmla="*/ 0 h 1558280"/>
                <a:gd name="connsiteX1" fmla="*/ 660276 w 660276"/>
                <a:gd name="connsiteY1" fmla="*/ 1079500 h 1558280"/>
                <a:gd name="connsiteX2" fmla="*/ 634876 w 660276"/>
                <a:gd name="connsiteY2" fmla="*/ 1558280 h 1558280"/>
                <a:gd name="connsiteX3" fmla="*/ 0 w 660276"/>
                <a:gd name="connsiteY3" fmla="*/ 643880 h 1558280"/>
                <a:gd name="connsiteX4" fmla="*/ 12700 w 660276"/>
                <a:gd name="connsiteY4" fmla="*/ 0 h 1558280"/>
                <a:gd name="connsiteX0" fmla="*/ 12700 w 660276"/>
                <a:gd name="connsiteY0" fmla="*/ 0 h 1558280"/>
                <a:gd name="connsiteX1" fmla="*/ 660276 w 660276"/>
                <a:gd name="connsiteY1" fmla="*/ 901700 h 1558280"/>
                <a:gd name="connsiteX2" fmla="*/ 634876 w 660276"/>
                <a:gd name="connsiteY2" fmla="*/ 1558280 h 1558280"/>
                <a:gd name="connsiteX3" fmla="*/ 0 w 660276"/>
                <a:gd name="connsiteY3" fmla="*/ 643880 h 1558280"/>
                <a:gd name="connsiteX4" fmla="*/ 12700 w 660276"/>
                <a:gd name="connsiteY4" fmla="*/ 0 h 1558280"/>
                <a:gd name="connsiteX0" fmla="*/ 15038 w 662614"/>
                <a:gd name="connsiteY0" fmla="*/ 0 h 1558280"/>
                <a:gd name="connsiteX1" fmla="*/ 662614 w 662614"/>
                <a:gd name="connsiteY1" fmla="*/ 901700 h 1558280"/>
                <a:gd name="connsiteX2" fmla="*/ 637214 w 662614"/>
                <a:gd name="connsiteY2" fmla="*/ 1558280 h 1558280"/>
                <a:gd name="connsiteX3" fmla="*/ 2338 w 662614"/>
                <a:gd name="connsiteY3" fmla="*/ 643880 h 1558280"/>
                <a:gd name="connsiteX4" fmla="*/ 15038 w 662614"/>
                <a:gd name="connsiteY4" fmla="*/ 0 h 1558280"/>
                <a:gd name="connsiteX0" fmla="*/ 553 w 686229"/>
                <a:gd name="connsiteY0" fmla="*/ 0 h 1405880"/>
                <a:gd name="connsiteX1" fmla="*/ 686229 w 686229"/>
                <a:gd name="connsiteY1" fmla="*/ 749300 h 1405880"/>
                <a:gd name="connsiteX2" fmla="*/ 660829 w 686229"/>
                <a:gd name="connsiteY2" fmla="*/ 1405880 h 1405880"/>
                <a:gd name="connsiteX3" fmla="*/ 25953 w 686229"/>
                <a:gd name="connsiteY3" fmla="*/ 491480 h 1405880"/>
                <a:gd name="connsiteX4" fmla="*/ 553 w 686229"/>
                <a:gd name="connsiteY4" fmla="*/ 0 h 1405880"/>
                <a:gd name="connsiteX0" fmla="*/ 553 w 686229"/>
                <a:gd name="connsiteY0" fmla="*/ 0 h 1451600"/>
                <a:gd name="connsiteX1" fmla="*/ 686229 w 686229"/>
                <a:gd name="connsiteY1" fmla="*/ 795020 h 1451600"/>
                <a:gd name="connsiteX2" fmla="*/ 660829 w 686229"/>
                <a:gd name="connsiteY2" fmla="*/ 1451600 h 1451600"/>
                <a:gd name="connsiteX3" fmla="*/ 25953 w 686229"/>
                <a:gd name="connsiteY3" fmla="*/ 537200 h 1451600"/>
                <a:gd name="connsiteX4" fmla="*/ 553 w 686229"/>
                <a:gd name="connsiteY4" fmla="*/ 0 h 1451600"/>
                <a:gd name="connsiteX0" fmla="*/ 8518 w 694194"/>
                <a:gd name="connsiteY0" fmla="*/ 0 h 1451600"/>
                <a:gd name="connsiteX1" fmla="*/ 694194 w 694194"/>
                <a:gd name="connsiteY1" fmla="*/ 795020 h 1451600"/>
                <a:gd name="connsiteX2" fmla="*/ 668794 w 694194"/>
                <a:gd name="connsiteY2" fmla="*/ 1451600 h 1451600"/>
                <a:gd name="connsiteX3" fmla="*/ 3438 w 694194"/>
                <a:gd name="connsiteY3" fmla="*/ 735320 h 1451600"/>
                <a:gd name="connsiteX4" fmla="*/ 8518 w 694194"/>
                <a:gd name="connsiteY4" fmla="*/ 0 h 1451600"/>
                <a:gd name="connsiteX0" fmla="*/ 8518 w 668794"/>
                <a:gd name="connsiteY0" fmla="*/ 0 h 1451600"/>
                <a:gd name="connsiteX1" fmla="*/ 668794 w 668794"/>
                <a:gd name="connsiteY1" fmla="*/ 728980 h 1451600"/>
                <a:gd name="connsiteX2" fmla="*/ 668794 w 668794"/>
                <a:gd name="connsiteY2" fmla="*/ 1451600 h 1451600"/>
                <a:gd name="connsiteX3" fmla="*/ 3438 w 668794"/>
                <a:gd name="connsiteY3" fmla="*/ 735320 h 1451600"/>
                <a:gd name="connsiteX4" fmla="*/ 8518 w 668794"/>
                <a:gd name="connsiteY4" fmla="*/ 0 h 1451600"/>
                <a:gd name="connsiteX0" fmla="*/ 8518 w 684034"/>
                <a:gd name="connsiteY0" fmla="*/ 0 h 1482080"/>
                <a:gd name="connsiteX1" fmla="*/ 668794 w 684034"/>
                <a:gd name="connsiteY1" fmla="*/ 728980 h 1482080"/>
                <a:gd name="connsiteX2" fmla="*/ 684034 w 684034"/>
                <a:gd name="connsiteY2" fmla="*/ 1482080 h 1482080"/>
                <a:gd name="connsiteX3" fmla="*/ 3438 w 684034"/>
                <a:gd name="connsiteY3" fmla="*/ 735320 h 1482080"/>
                <a:gd name="connsiteX4" fmla="*/ 8518 w 684034"/>
                <a:gd name="connsiteY4" fmla="*/ 0 h 1482080"/>
                <a:gd name="connsiteX0" fmla="*/ 8518 w 684034"/>
                <a:gd name="connsiteY0" fmla="*/ 0 h 1482080"/>
                <a:gd name="connsiteX1" fmla="*/ 673874 w 684034"/>
                <a:gd name="connsiteY1" fmla="*/ 728980 h 1482080"/>
                <a:gd name="connsiteX2" fmla="*/ 684034 w 684034"/>
                <a:gd name="connsiteY2" fmla="*/ 1482080 h 1482080"/>
                <a:gd name="connsiteX3" fmla="*/ 3438 w 684034"/>
                <a:gd name="connsiteY3" fmla="*/ 735320 h 1482080"/>
                <a:gd name="connsiteX4" fmla="*/ 8518 w 684034"/>
                <a:gd name="connsiteY4" fmla="*/ 0 h 1482080"/>
                <a:gd name="connsiteX0" fmla="*/ 87 w 675603"/>
                <a:gd name="connsiteY0" fmla="*/ 0 h 1482080"/>
                <a:gd name="connsiteX1" fmla="*/ 665443 w 675603"/>
                <a:gd name="connsiteY1" fmla="*/ 728980 h 1482080"/>
                <a:gd name="connsiteX2" fmla="*/ 675603 w 675603"/>
                <a:gd name="connsiteY2" fmla="*/ 1482080 h 1482080"/>
                <a:gd name="connsiteX3" fmla="*/ 157567 w 675603"/>
                <a:gd name="connsiteY3" fmla="*/ 704840 h 1482080"/>
                <a:gd name="connsiteX4" fmla="*/ 87 w 675603"/>
                <a:gd name="connsiteY4" fmla="*/ 0 h 1482080"/>
                <a:gd name="connsiteX0" fmla="*/ 12780 w 688296"/>
                <a:gd name="connsiteY0" fmla="*/ 0 h 1482080"/>
                <a:gd name="connsiteX1" fmla="*/ 678136 w 688296"/>
                <a:gd name="connsiteY1" fmla="*/ 728980 h 1482080"/>
                <a:gd name="connsiteX2" fmla="*/ 688296 w 688296"/>
                <a:gd name="connsiteY2" fmla="*/ 1482080 h 1482080"/>
                <a:gd name="connsiteX3" fmla="*/ 2620 w 688296"/>
                <a:gd name="connsiteY3" fmla="*/ 735320 h 1482080"/>
                <a:gd name="connsiteX4" fmla="*/ 12780 w 688296"/>
                <a:gd name="connsiteY4" fmla="*/ 0 h 1482080"/>
                <a:gd name="connsiteX0" fmla="*/ 2486 w 678002"/>
                <a:gd name="connsiteY0" fmla="*/ 0 h 1482080"/>
                <a:gd name="connsiteX1" fmla="*/ 667842 w 678002"/>
                <a:gd name="connsiteY1" fmla="*/ 728980 h 1482080"/>
                <a:gd name="connsiteX2" fmla="*/ 678002 w 678002"/>
                <a:gd name="connsiteY2" fmla="*/ 1482080 h 1482080"/>
                <a:gd name="connsiteX3" fmla="*/ 7566 w 678002"/>
                <a:gd name="connsiteY3" fmla="*/ 725160 h 1482080"/>
                <a:gd name="connsiteX4" fmla="*/ 2486 w 678002"/>
                <a:gd name="connsiteY4" fmla="*/ 0 h 1482080"/>
                <a:gd name="connsiteX0" fmla="*/ 12780 w 688296"/>
                <a:gd name="connsiteY0" fmla="*/ 0 h 1482080"/>
                <a:gd name="connsiteX1" fmla="*/ 678136 w 688296"/>
                <a:gd name="connsiteY1" fmla="*/ 728980 h 1482080"/>
                <a:gd name="connsiteX2" fmla="*/ 688296 w 688296"/>
                <a:gd name="connsiteY2" fmla="*/ 1482080 h 1482080"/>
                <a:gd name="connsiteX3" fmla="*/ 2620 w 688296"/>
                <a:gd name="connsiteY3" fmla="*/ 730240 h 1482080"/>
                <a:gd name="connsiteX4" fmla="*/ 12780 w 688296"/>
                <a:gd name="connsiteY4" fmla="*/ 0 h 1482080"/>
                <a:gd name="connsiteX0" fmla="*/ 10160 w 685676"/>
                <a:gd name="connsiteY0" fmla="*/ 0 h 1482080"/>
                <a:gd name="connsiteX1" fmla="*/ 675516 w 685676"/>
                <a:gd name="connsiteY1" fmla="*/ 728980 h 1482080"/>
                <a:gd name="connsiteX2" fmla="*/ 685676 w 685676"/>
                <a:gd name="connsiteY2" fmla="*/ 1482080 h 1482080"/>
                <a:gd name="connsiteX3" fmla="*/ 0 w 685676"/>
                <a:gd name="connsiteY3" fmla="*/ 730240 h 1482080"/>
                <a:gd name="connsiteX4" fmla="*/ 10160 w 685676"/>
                <a:gd name="connsiteY4" fmla="*/ 0 h 1482080"/>
                <a:gd name="connsiteX0" fmla="*/ 10160 w 685676"/>
                <a:gd name="connsiteY0" fmla="*/ 0 h 1482080"/>
                <a:gd name="connsiteX1" fmla="*/ 685676 w 685676"/>
                <a:gd name="connsiteY1" fmla="*/ 1482080 h 1482080"/>
                <a:gd name="connsiteX2" fmla="*/ 0 w 685676"/>
                <a:gd name="connsiteY2" fmla="*/ 730240 h 1482080"/>
                <a:gd name="connsiteX3" fmla="*/ 10160 w 685676"/>
                <a:gd name="connsiteY3" fmla="*/ 0 h 1482080"/>
                <a:gd name="connsiteX0" fmla="*/ 10160 w 649462"/>
                <a:gd name="connsiteY0" fmla="*/ 0 h 1571071"/>
                <a:gd name="connsiteX1" fmla="*/ 649462 w 649462"/>
                <a:gd name="connsiteY1" fmla="*/ 1571071 h 1571071"/>
                <a:gd name="connsiteX2" fmla="*/ 0 w 649462"/>
                <a:gd name="connsiteY2" fmla="*/ 730240 h 1571071"/>
                <a:gd name="connsiteX3" fmla="*/ 10160 w 649462"/>
                <a:gd name="connsiteY3" fmla="*/ 0 h 1571071"/>
                <a:gd name="connsiteX0" fmla="*/ 10160 w 658516"/>
                <a:gd name="connsiteY0" fmla="*/ 0 h 1571071"/>
                <a:gd name="connsiteX1" fmla="*/ 658516 w 658516"/>
                <a:gd name="connsiteY1" fmla="*/ 1571071 h 1571071"/>
                <a:gd name="connsiteX2" fmla="*/ 0 w 658516"/>
                <a:gd name="connsiteY2" fmla="*/ 730240 h 1571071"/>
                <a:gd name="connsiteX3" fmla="*/ 10160 w 658516"/>
                <a:gd name="connsiteY3" fmla="*/ 0 h 157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516" h="1571071">
                  <a:moveTo>
                    <a:pt x="10160" y="0"/>
                  </a:moveTo>
                  <a:lnTo>
                    <a:pt x="658516" y="1571071"/>
                  </a:lnTo>
                  <a:lnTo>
                    <a:pt x="0" y="730240"/>
                  </a:lnTo>
                  <a:cubicBezTo>
                    <a:pt x="6773" y="63493"/>
                    <a:pt x="5927" y="671827"/>
                    <a:pt x="10160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Right Arrow 40">
              <a:extLst>
                <a:ext uri="{FF2B5EF4-FFF2-40B4-BE49-F238E27FC236}">
                  <a16:creationId xmlns:a16="http://schemas.microsoft.com/office/drawing/2014/main" id="{01938F39-7F25-F308-4035-8F0E993D0281}"/>
                </a:ext>
              </a:extLst>
            </p:cNvPr>
            <p:cNvSpPr/>
            <p:nvPr/>
          </p:nvSpPr>
          <p:spPr>
            <a:xfrm flipV="1">
              <a:off x="4391089" y="2937090"/>
              <a:ext cx="5140899" cy="1368152"/>
            </a:xfrm>
            <a:prstGeom prst="rightArrow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申請人資格</a:t>
              </a:r>
              <a:r>
                <a:rPr lang="zh-TW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文件</a:t>
              </a:r>
            </a:p>
          </p:txBody>
        </p:sp>
      </p:grpSp>
      <p:sp>
        <p:nvSpPr>
          <p:cNvPr id="33" name="Frame 17">
            <a:extLst>
              <a:ext uri="{FF2B5EF4-FFF2-40B4-BE49-F238E27FC236}">
                <a16:creationId xmlns:a16="http://schemas.microsoft.com/office/drawing/2014/main" id="{B2902E91-CE81-DBD4-D798-A4697FDFE9C3}"/>
              </a:ext>
            </a:extLst>
          </p:cNvPr>
          <p:cNvSpPr/>
          <p:nvPr/>
        </p:nvSpPr>
        <p:spPr>
          <a:xfrm>
            <a:off x="324755" y="1595766"/>
            <a:ext cx="323165" cy="32316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4" name="Frame 17">
            <a:extLst>
              <a:ext uri="{FF2B5EF4-FFF2-40B4-BE49-F238E27FC236}">
                <a16:creationId xmlns:a16="http://schemas.microsoft.com/office/drawing/2014/main" id="{5D5E5EB7-2415-6530-655C-AD7846A1F407}"/>
              </a:ext>
            </a:extLst>
          </p:cNvPr>
          <p:cNvSpPr/>
          <p:nvPr/>
        </p:nvSpPr>
        <p:spPr>
          <a:xfrm>
            <a:off x="324755" y="2056757"/>
            <a:ext cx="323165" cy="32316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5" name="Frame 17">
            <a:extLst>
              <a:ext uri="{FF2B5EF4-FFF2-40B4-BE49-F238E27FC236}">
                <a16:creationId xmlns:a16="http://schemas.microsoft.com/office/drawing/2014/main" id="{504DCD3B-502A-0132-CFF0-67ABE8390388}"/>
              </a:ext>
            </a:extLst>
          </p:cNvPr>
          <p:cNvSpPr/>
          <p:nvPr/>
        </p:nvSpPr>
        <p:spPr>
          <a:xfrm>
            <a:off x="11328665" y="3403041"/>
            <a:ext cx="323165" cy="32316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6" name="Frame 17">
            <a:extLst>
              <a:ext uri="{FF2B5EF4-FFF2-40B4-BE49-F238E27FC236}">
                <a16:creationId xmlns:a16="http://schemas.microsoft.com/office/drawing/2014/main" id="{2D1F90B1-3AE8-EE44-BDEE-5322210D2790}"/>
              </a:ext>
            </a:extLst>
          </p:cNvPr>
          <p:cNvSpPr/>
          <p:nvPr/>
        </p:nvSpPr>
        <p:spPr>
          <a:xfrm>
            <a:off x="11328665" y="2896061"/>
            <a:ext cx="323165" cy="32316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7" name="Frame 17">
            <a:extLst>
              <a:ext uri="{FF2B5EF4-FFF2-40B4-BE49-F238E27FC236}">
                <a16:creationId xmlns:a16="http://schemas.microsoft.com/office/drawing/2014/main" id="{A6448342-DBE6-B155-B9D4-CAB32CD599A5}"/>
              </a:ext>
            </a:extLst>
          </p:cNvPr>
          <p:cNvSpPr/>
          <p:nvPr/>
        </p:nvSpPr>
        <p:spPr>
          <a:xfrm>
            <a:off x="11328665" y="2389081"/>
            <a:ext cx="323165" cy="32316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8" name="Frame 17">
            <a:extLst>
              <a:ext uri="{FF2B5EF4-FFF2-40B4-BE49-F238E27FC236}">
                <a16:creationId xmlns:a16="http://schemas.microsoft.com/office/drawing/2014/main" id="{841D59B1-F1A2-4180-6235-E8DD50DBCFAE}"/>
              </a:ext>
            </a:extLst>
          </p:cNvPr>
          <p:cNvSpPr/>
          <p:nvPr/>
        </p:nvSpPr>
        <p:spPr>
          <a:xfrm>
            <a:off x="11328665" y="3910021"/>
            <a:ext cx="323165" cy="32316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9" name="Frame 17">
            <a:extLst>
              <a:ext uri="{FF2B5EF4-FFF2-40B4-BE49-F238E27FC236}">
                <a16:creationId xmlns:a16="http://schemas.microsoft.com/office/drawing/2014/main" id="{1D0173AB-C276-6C34-3B80-39AB6E68559C}"/>
              </a:ext>
            </a:extLst>
          </p:cNvPr>
          <p:cNvSpPr/>
          <p:nvPr/>
        </p:nvSpPr>
        <p:spPr>
          <a:xfrm>
            <a:off x="11328665" y="1882101"/>
            <a:ext cx="323165" cy="32316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0" name="Frame 17">
            <a:extLst>
              <a:ext uri="{FF2B5EF4-FFF2-40B4-BE49-F238E27FC236}">
                <a16:creationId xmlns:a16="http://schemas.microsoft.com/office/drawing/2014/main" id="{A1A2D9D7-54C6-F6AC-43BF-FE4131B9630E}"/>
              </a:ext>
            </a:extLst>
          </p:cNvPr>
          <p:cNvSpPr/>
          <p:nvPr/>
        </p:nvSpPr>
        <p:spPr>
          <a:xfrm>
            <a:off x="11328665" y="4417001"/>
            <a:ext cx="323165" cy="32316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1" name="Frame 17">
            <a:extLst>
              <a:ext uri="{FF2B5EF4-FFF2-40B4-BE49-F238E27FC236}">
                <a16:creationId xmlns:a16="http://schemas.microsoft.com/office/drawing/2014/main" id="{AE10EFE7-DAC5-39F8-841D-7B93BBDEFDC8}"/>
              </a:ext>
            </a:extLst>
          </p:cNvPr>
          <p:cNvSpPr/>
          <p:nvPr/>
        </p:nvSpPr>
        <p:spPr>
          <a:xfrm>
            <a:off x="11321457" y="1375121"/>
            <a:ext cx="323165" cy="32316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2" name="Frame 17">
            <a:extLst>
              <a:ext uri="{FF2B5EF4-FFF2-40B4-BE49-F238E27FC236}">
                <a16:creationId xmlns:a16="http://schemas.microsoft.com/office/drawing/2014/main" id="{9BF1C673-9E0E-D7EF-C30A-D1E756951AA1}"/>
              </a:ext>
            </a:extLst>
          </p:cNvPr>
          <p:cNvSpPr/>
          <p:nvPr/>
        </p:nvSpPr>
        <p:spPr>
          <a:xfrm>
            <a:off x="324755" y="2978740"/>
            <a:ext cx="323165" cy="32316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4" name="Freeform 9">
            <a:extLst>
              <a:ext uri="{FF2B5EF4-FFF2-40B4-BE49-F238E27FC236}">
                <a16:creationId xmlns:a16="http://schemas.microsoft.com/office/drawing/2014/main" id="{FCB0786C-7870-3A20-6AE0-AC701755D167}"/>
              </a:ext>
            </a:extLst>
          </p:cNvPr>
          <p:cNvSpPr/>
          <p:nvPr/>
        </p:nvSpPr>
        <p:spPr>
          <a:xfrm>
            <a:off x="4491707" y="1575261"/>
            <a:ext cx="1569902" cy="3107172"/>
          </a:xfrm>
          <a:custGeom>
            <a:avLst/>
            <a:gdLst/>
            <a:ahLst/>
            <a:cxnLst/>
            <a:rect l="l" t="t" r="r" b="b"/>
            <a:pathLst>
              <a:path w="7593140" h="5315198">
                <a:moveTo>
                  <a:pt x="0" y="0"/>
                </a:moveTo>
                <a:lnTo>
                  <a:pt x="7593140" y="0"/>
                </a:lnTo>
                <a:lnTo>
                  <a:pt x="7593140" y="5315199"/>
                </a:lnTo>
                <a:lnTo>
                  <a:pt x="0" y="53151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73612" t="-32138"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49" name="投影片編號版面配置區 1">
            <a:extLst>
              <a:ext uri="{FF2B5EF4-FFF2-40B4-BE49-F238E27FC236}">
                <a16:creationId xmlns:a16="http://schemas.microsoft.com/office/drawing/2014/main" id="{9E14F405-38CC-592C-E953-871601E38492}"/>
              </a:ext>
            </a:extLst>
          </p:cNvPr>
          <p:cNvSpPr>
            <a:spLocks noGrp="1"/>
          </p:cNvSpPr>
          <p:nvPr/>
        </p:nvSpPr>
        <p:spPr>
          <a:xfrm>
            <a:off x="9310354" y="639269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r" defTabSz="914400" rtl="0" eaLnBrk="1" latinLnBrk="0" hangingPunct="1">
              <a:defRPr sz="1800" b="0" kern="1200">
                <a:solidFill>
                  <a:srgbClr val="355D7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8051BF-AE6E-470A-976E-8AC4879EC6C6}" type="slidenum">
              <a:rPr lang="zh-TW" altLang="en-US" sz="2000" b="1" smtClean="0"/>
              <a:pPr/>
              <a:t>3</a:t>
            </a:fld>
            <a:endParaRPr lang="zh-TW" altLang="en-US" sz="2000" b="1" dirty="0"/>
          </a:p>
        </p:txBody>
      </p:sp>
      <p:sp>
        <p:nvSpPr>
          <p:cNvPr id="50" name="Freeform 9">
            <a:extLst>
              <a:ext uri="{FF2B5EF4-FFF2-40B4-BE49-F238E27FC236}">
                <a16:creationId xmlns:a16="http://schemas.microsoft.com/office/drawing/2014/main" id="{AD12A313-E058-D0AD-EC1C-A8AF5831A614}"/>
              </a:ext>
            </a:extLst>
          </p:cNvPr>
          <p:cNvSpPr/>
          <p:nvPr/>
        </p:nvSpPr>
        <p:spPr>
          <a:xfrm>
            <a:off x="5918161" y="449768"/>
            <a:ext cx="1372347" cy="3658302"/>
          </a:xfrm>
          <a:custGeom>
            <a:avLst/>
            <a:gdLst/>
            <a:ahLst/>
            <a:cxnLst/>
            <a:rect l="l" t="t" r="r" b="b"/>
            <a:pathLst>
              <a:path w="7593140" h="5315198">
                <a:moveTo>
                  <a:pt x="0" y="0"/>
                </a:moveTo>
                <a:lnTo>
                  <a:pt x="7593140" y="0"/>
                </a:lnTo>
                <a:lnTo>
                  <a:pt x="7593140" y="5315199"/>
                </a:lnTo>
                <a:lnTo>
                  <a:pt x="0" y="53151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2200" t="-18726" r="-379056"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0C18BE7E-5406-5343-7F6A-5A1343A74BC3}"/>
              </a:ext>
            </a:extLst>
          </p:cNvPr>
          <p:cNvSpPr txBox="1"/>
          <p:nvPr/>
        </p:nvSpPr>
        <p:spPr>
          <a:xfrm>
            <a:off x="2851035" y="4832759"/>
            <a:ext cx="35376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15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15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受輔導人</a:t>
            </a:r>
            <a:r>
              <a:rPr lang="zh-TW" altLang="zh-TW" sz="15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領據</a:t>
            </a:r>
            <a:endParaRPr lang="en-US" altLang="zh-TW" sz="15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TW" sz="15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zh-TW" sz="15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買主在臺住宿單據</a:t>
            </a:r>
            <a:r>
              <a:rPr lang="zh-TW" altLang="en-US" sz="15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及住宿明細正本</a:t>
            </a:r>
            <a:endParaRPr lang="zh-TW" altLang="zh-TW" sz="15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TW" sz="15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zh-TW" sz="15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買主來臺班機各段</a:t>
            </a:r>
            <a:r>
              <a:rPr lang="zh-TW" altLang="en-US" sz="15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機票票根正本</a:t>
            </a:r>
            <a:br>
              <a:rPr lang="en-US" altLang="zh-TW" sz="15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5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zh-TW" sz="15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15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電子機票</a:t>
            </a:r>
            <a:endParaRPr lang="en-US" altLang="zh-TW" sz="15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15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或其他足以證明行程之文件</a:t>
            </a:r>
            <a:endParaRPr lang="zh-TW" altLang="zh-TW" sz="15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TW" sz="15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(4)</a:t>
            </a:r>
            <a:r>
              <a:rPr lang="zh-TW" altLang="zh-TW" sz="15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切結書正本</a:t>
            </a:r>
            <a:endParaRPr lang="en-US" altLang="zh-TW" sz="15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523D323-3346-7BA9-8F3D-B014EDFCB296}"/>
              </a:ext>
            </a:extLst>
          </p:cNvPr>
          <p:cNvSpPr txBox="1"/>
          <p:nvPr/>
        </p:nvSpPr>
        <p:spPr>
          <a:xfrm>
            <a:off x="915254" y="4958427"/>
            <a:ext cx="1962219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申請人需於完成線上核銷申請作業後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天內，將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(1)-(4)</a:t>
            </a: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文件掛號郵寄至執行單位，始完成核銷申請：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112BC3E9-26D2-DDA7-3B02-1CF7B3CDFDAE}"/>
              </a:ext>
            </a:extLst>
          </p:cNvPr>
          <p:cNvSpPr txBox="1"/>
          <p:nvPr/>
        </p:nvSpPr>
        <p:spPr>
          <a:xfrm>
            <a:off x="2903912" y="6222393"/>
            <a:ext cx="33698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可選擇僅核銷機票或住宿，或同時核銷機票及住宿，實報實銷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5" name="Group 11">
            <a:extLst>
              <a:ext uri="{FF2B5EF4-FFF2-40B4-BE49-F238E27FC236}">
                <a16:creationId xmlns:a16="http://schemas.microsoft.com/office/drawing/2014/main" id="{7D588A85-16AB-ED40-E3A6-35B63E54F1A0}"/>
              </a:ext>
            </a:extLst>
          </p:cNvPr>
          <p:cNvGrpSpPr/>
          <p:nvPr/>
        </p:nvGrpSpPr>
        <p:grpSpPr>
          <a:xfrm flipH="1" flipV="1">
            <a:off x="6024453" y="5342229"/>
            <a:ext cx="1415821" cy="956552"/>
            <a:chOff x="4771286" y="2887044"/>
            <a:chExt cx="3037201" cy="1799263"/>
          </a:xfrm>
        </p:grpSpPr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23AF1AEA-2140-BED9-8479-2B4111E79D94}"/>
                </a:ext>
              </a:extLst>
            </p:cNvPr>
            <p:cNvSpPr/>
            <p:nvPr/>
          </p:nvSpPr>
          <p:spPr>
            <a:xfrm>
              <a:off x="4804821" y="3247816"/>
              <a:ext cx="658516" cy="1438491"/>
            </a:xfrm>
            <a:custGeom>
              <a:avLst/>
              <a:gdLst>
                <a:gd name="connsiteX0" fmla="*/ 0 w 1434976"/>
                <a:gd name="connsiteY0" fmla="*/ 0 h 720080"/>
                <a:gd name="connsiteX1" fmla="*/ 1434976 w 1434976"/>
                <a:gd name="connsiteY1" fmla="*/ 0 h 720080"/>
                <a:gd name="connsiteX2" fmla="*/ 1434976 w 1434976"/>
                <a:gd name="connsiteY2" fmla="*/ 720080 h 720080"/>
                <a:gd name="connsiteX3" fmla="*/ 0 w 1434976"/>
                <a:gd name="connsiteY3" fmla="*/ 720080 h 720080"/>
                <a:gd name="connsiteX4" fmla="*/ 0 w 1434976"/>
                <a:gd name="connsiteY4" fmla="*/ 0 h 720080"/>
                <a:gd name="connsiteX0" fmla="*/ 12700 w 1434976"/>
                <a:gd name="connsiteY0" fmla="*/ 0 h 2015480"/>
                <a:gd name="connsiteX1" fmla="*/ 1434976 w 1434976"/>
                <a:gd name="connsiteY1" fmla="*/ 1295400 h 2015480"/>
                <a:gd name="connsiteX2" fmla="*/ 1434976 w 1434976"/>
                <a:gd name="connsiteY2" fmla="*/ 2015480 h 2015480"/>
                <a:gd name="connsiteX3" fmla="*/ 0 w 1434976"/>
                <a:gd name="connsiteY3" fmla="*/ 2015480 h 2015480"/>
                <a:gd name="connsiteX4" fmla="*/ 12700 w 1434976"/>
                <a:gd name="connsiteY4" fmla="*/ 0 h 2015480"/>
                <a:gd name="connsiteX0" fmla="*/ 12700 w 1434976"/>
                <a:gd name="connsiteY0" fmla="*/ 0 h 2015480"/>
                <a:gd name="connsiteX1" fmla="*/ 1434976 w 1434976"/>
                <a:gd name="connsiteY1" fmla="*/ 1295400 h 2015480"/>
                <a:gd name="connsiteX2" fmla="*/ 1434976 w 1434976"/>
                <a:gd name="connsiteY2" fmla="*/ 2015480 h 2015480"/>
                <a:gd name="connsiteX3" fmla="*/ 0 w 1434976"/>
                <a:gd name="connsiteY3" fmla="*/ 643880 h 2015480"/>
                <a:gd name="connsiteX4" fmla="*/ 12700 w 1434976"/>
                <a:gd name="connsiteY4" fmla="*/ 0 h 2015480"/>
                <a:gd name="connsiteX0" fmla="*/ 12700 w 1434976"/>
                <a:gd name="connsiteY0" fmla="*/ 0 h 2015480"/>
                <a:gd name="connsiteX1" fmla="*/ 660276 w 1434976"/>
                <a:gd name="connsiteY1" fmla="*/ 1079500 h 2015480"/>
                <a:gd name="connsiteX2" fmla="*/ 1434976 w 1434976"/>
                <a:gd name="connsiteY2" fmla="*/ 2015480 h 2015480"/>
                <a:gd name="connsiteX3" fmla="*/ 0 w 1434976"/>
                <a:gd name="connsiteY3" fmla="*/ 643880 h 2015480"/>
                <a:gd name="connsiteX4" fmla="*/ 12700 w 1434976"/>
                <a:gd name="connsiteY4" fmla="*/ 0 h 2015480"/>
                <a:gd name="connsiteX0" fmla="*/ 12700 w 660276"/>
                <a:gd name="connsiteY0" fmla="*/ 0 h 1558280"/>
                <a:gd name="connsiteX1" fmla="*/ 660276 w 660276"/>
                <a:gd name="connsiteY1" fmla="*/ 1079500 h 1558280"/>
                <a:gd name="connsiteX2" fmla="*/ 634876 w 660276"/>
                <a:gd name="connsiteY2" fmla="*/ 1558280 h 1558280"/>
                <a:gd name="connsiteX3" fmla="*/ 0 w 660276"/>
                <a:gd name="connsiteY3" fmla="*/ 643880 h 1558280"/>
                <a:gd name="connsiteX4" fmla="*/ 12700 w 660276"/>
                <a:gd name="connsiteY4" fmla="*/ 0 h 1558280"/>
                <a:gd name="connsiteX0" fmla="*/ 12700 w 660276"/>
                <a:gd name="connsiteY0" fmla="*/ 0 h 1558280"/>
                <a:gd name="connsiteX1" fmla="*/ 660276 w 660276"/>
                <a:gd name="connsiteY1" fmla="*/ 901700 h 1558280"/>
                <a:gd name="connsiteX2" fmla="*/ 634876 w 660276"/>
                <a:gd name="connsiteY2" fmla="*/ 1558280 h 1558280"/>
                <a:gd name="connsiteX3" fmla="*/ 0 w 660276"/>
                <a:gd name="connsiteY3" fmla="*/ 643880 h 1558280"/>
                <a:gd name="connsiteX4" fmla="*/ 12700 w 660276"/>
                <a:gd name="connsiteY4" fmla="*/ 0 h 1558280"/>
                <a:gd name="connsiteX0" fmla="*/ 15038 w 662614"/>
                <a:gd name="connsiteY0" fmla="*/ 0 h 1558280"/>
                <a:gd name="connsiteX1" fmla="*/ 662614 w 662614"/>
                <a:gd name="connsiteY1" fmla="*/ 901700 h 1558280"/>
                <a:gd name="connsiteX2" fmla="*/ 637214 w 662614"/>
                <a:gd name="connsiteY2" fmla="*/ 1558280 h 1558280"/>
                <a:gd name="connsiteX3" fmla="*/ 2338 w 662614"/>
                <a:gd name="connsiteY3" fmla="*/ 643880 h 1558280"/>
                <a:gd name="connsiteX4" fmla="*/ 15038 w 662614"/>
                <a:gd name="connsiteY4" fmla="*/ 0 h 1558280"/>
                <a:gd name="connsiteX0" fmla="*/ 553 w 686229"/>
                <a:gd name="connsiteY0" fmla="*/ 0 h 1405880"/>
                <a:gd name="connsiteX1" fmla="*/ 686229 w 686229"/>
                <a:gd name="connsiteY1" fmla="*/ 749300 h 1405880"/>
                <a:gd name="connsiteX2" fmla="*/ 660829 w 686229"/>
                <a:gd name="connsiteY2" fmla="*/ 1405880 h 1405880"/>
                <a:gd name="connsiteX3" fmla="*/ 25953 w 686229"/>
                <a:gd name="connsiteY3" fmla="*/ 491480 h 1405880"/>
                <a:gd name="connsiteX4" fmla="*/ 553 w 686229"/>
                <a:gd name="connsiteY4" fmla="*/ 0 h 1405880"/>
                <a:gd name="connsiteX0" fmla="*/ 553 w 686229"/>
                <a:gd name="connsiteY0" fmla="*/ 0 h 1451600"/>
                <a:gd name="connsiteX1" fmla="*/ 686229 w 686229"/>
                <a:gd name="connsiteY1" fmla="*/ 795020 h 1451600"/>
                <a:gd name="connsiteX2" fmla="*/ 660829 w 686229"/>
                <a:gd name="connsiteY2" fmla="*/ 1451600 h 1451600"/>
                <a:gd name="connsiteX3" fmla="*/ 25953 w 686229"/>
                <a:gd name="connsiteY3" fmla="*/ 537200 h 1451600"/>
                <a:gd name="connsiteX4" fmla="*/ 553 w 686229"/>
                <a:gd name="connsiteY4" fmla="*/ 0 h 1451600"/>
                <a:gd name="connsiteX0" fmla="*/ 8518 w 694194"/>
                <a:gd name="connsiteY0" fmla="*/ 0 h 1451600"/>
                <a:gd name="connsiteX1" fmla="*/ 694194 w 694194"/>
                <a:gd name="connsiteY1" fmla="*/ 795020 h 1451600"/>
                <a:gd name="connsiteX2" fmla="*/ 668794 w 694194"/>
                <a:gd name="connsiteY2" fmla="*/ 1451600 h 1451600"/>
                <a:gd name="connsiteX3" fmla="*/ 3438 w 694194"/>
                <a:gd name="connsiteY3" fmla="*/ 735320 h 1451600"/>
                <a:gd name="connsiteX4" fmla="*/ 8518 w 694194"/>
                <a:gd name="connsiteY4" fmla="*/ 0 h 1451600"/>
                <a:gd name="connsiteX0" fmla="*/ 8518 w 668794"/>
                <a:gd name="connsiteY0" fmla="*/ 0 h 1451600"/>
                <a:gd name="connsiteX1" fmla="*/ 668794 w 668794"/>
                <a:gd name="connsiteY1" fmla="*/ 728980 h 1451600"/>
                <a:gd name="connsiteX2" fmla="*/ 668794 w 668794"/>
                <a:gd name="connsiteY2" fmla="*/ 1451600 h 1451600"/>
                <a:gd name="connsiteX3" fmla="*/ 3438 w 668794"/>
                <a:gd name="connsiteY3" fmla="*/ 735320 h 1451600"/>
                <a:gd name="connsiteX4" fmla="*/ 8518 w 668794"/>
                <a:gd name="connsiteY4" fmla="*/ 0 h 1451600"/>
                <a:gd name="connsiteX0" fmla="*/ 8518 w 684034"/>
                <a:gd name="connsiteY0" fmla="*/ 0 h 1482080"/>
                <a:gd name="connsiteX1" fmla="*/ 668794 w 684034"/>
                <a:gd name="connsiteY1" fmla="*/ 728980 h 1482080"/>
                <a:gd name="connsiteX2" fmla="*/ 684034 w 684034"/>
                <a:gd name="connsiteY2" fmla="*/ 1482080 h 1482080"/>
                <a:gd name="connsiteX3" fmla="*/ 3438 w 684034"/>
                <a:gd name="connsiteY3" fmla="*/ 735320 h 1482080"/>
                <a:gd name="connsiteX4" fmla="*/ 8518 w 684034"/>
                <a:gd name="connsiteY4" fmla="*/ 0 h 1482080"/>
                <a:gd name="connsiteX0" fmla="*/ 8518 w 684034"/>
                <a:gd name="connsiteY0" fmla="*/ 0 h 1482080"/>
                <a:gd name="connsiteX1" fmla="*/ 673874 w 684034"/>
                <a:gd name="connsiteY1" fmla="*/ 728980 h 1482080"/>
                <a:gd name="connsiteX2" fmla="*/ 684034 w 684034"/>
                <a:gd name="connsiteY2" fmla="*/ 1482080 h 1482080"/>
                <a:gd name="connsiteX3" fmla="*/ 3438 w 684034"/>
                <a:gd name="connsiteY3" fmla="*/ 735320 h 1482080"/>
                <a:gd name="connsiteX4" fmla="*/ 8518 w 684034"/>
                <a:gd name="connsiteY4" fmla="*/ 0 h 1482080"/>
                <a:gd name="connsiteX0" fmla="*/ 87 w 675603"/>
                <a:gd name="connsiteY0" fmla="*/ 0 h 1482080"/>
                <a:gd name="connsiteX1" fmla="*/ 665443 w 675603"/>
                <a:gd name="connsiteY1" fmla="*/ 728980 h 1482080"/>
                <a:gd name="connsiteX2" fmla="*/ 675603 w 675603"/>
                <a:gd name="connsiteY2" fmla="*/ 1482080 h 1482080"/>
                <a:gd name="connsiteX3" fmla="*/ 157567 w 675603"/>
                <a:gd name="connsiteY3" fmla="*/ 704840 h 1482080"/>
                <a:gd name="connsiteX4" fmla="*/ 87 w 675603"/>
                <a:gd name="connsiteY4" fmla="*/ 0 h 1482080"/>
                <a:gd name="connsiteX0" fmla="*/ 12780 w 688296"/>
                <a:gd name="connsiteY0" fmla="*/ 0 h 1482080"/>
                <a:gd name="connsiteX1" fmla="*/ 678136 w 688296"/>
                <a:gd name="connsiteY1" fmla="*/ 728980 h 1482080"/>
                <a:gd name="connsiteX2" fmla="*/ 688296 w 688296"/>
                <a:gd name="connsiteY2" fmla="*/ 1482080 h 1482080"/>
                <a:gd name="connsiteX3" fmla="*/ 2620 w 688296"/>
                <a:gd name="connsiteY3" fmla="*/ 735320 h 1482080"/>
                <a:gd name="connsiteX4" fmla="*/ 12780 w 688296"/>
                <a:gd name="connsiteY4" fmla="*/ 0 h 1482080"/>
                <a:gd name="connsiteX0" fmla="*/ 2486 w 678002"/>
                <a:gd name="connsiteY0" fmla="*/ 0 h 1482080"/>
                <a:gd name="connsiteX1" fmla="*/ 667842 w 678002"/>
                <a:gd name="connsiteY1" fmla="*/ 728980 h 1482080"/>
                <a:gd name="connsiteX2" fmla="*/ 678002 w 678002"/>
                <a:gd name="connsiteY2" fmla="*/ 1482080 h 1482080"/>
                <a:gd name="connsiteX3" fmla="*/ 7566 w 678002"/>
                <a:gd name="connsiteY3" fmla="*/ 725160 h 1482080"/>
                <a:gd name="connsiteX4" fmla="*/ 2486 w 678002"/>
                <a:gd name="connsiteY4" fmla="*/ 0 h 1482080"/>
                <a:gd name="connsiteX0" fmla="*/ 12780 w 688296"/>
                <a:gd name="connsiteY0" fmla="*/ 0 h 1482080"/>
                <a:gd name="connsiteX1" fmla="*/ 678136 w 688296"/>
                <a:gd name="connsiteY1" fmla="*/ 728980 h 1482080"/>
                <a:gd name="connsiteX2" fmla="*/ 688296 w 688296"/>
                <a:gd name="connsiteY2" fmla="*/ 1482080 h 1482080"/>
                <a:gd name="connsiteX3" fmla="*/ 2620 w 688296"/>
                <a:gd name="connsiteY3" fmla="*/ 730240 h 1482080"/>
                <a:gd name="connsiteX4" fmla="*/ 12780 w 688296"/>
                <a:gd name="connsiteY4" fmla="*/ 0 h 1482080"/>
                <a:gd name="connsiteX0" fmla="*/ 10160 w 685676"/>
                <a:gd name="connsiteY0" fmla="*/ 0 h 1482080"/>
                <a:gd name="connsiteX1" fmla="*/ 675516 w 685676"/>
                <a:gd name="connsiteY1" fmla="*/ 728980 h 1482080"/>
                <a:gd name="connsiteX2" fmla="*/ 685676 w 685676"/>
                <a:gd name="connsiteY2" fmla="*/ 1482080 h 1482080"/>
                <a:gd name="connsiteX3" fmla="*/ 0 w 685676"/>
                <a:gd name="connsiteY3" fmla="*/ 730240 h 1482080"/>
                <a:gd name="connsiteX4" fmla="*/ 10160 w 685676"/>
                <a:gd name="connsiteY4" fmla="*/ 0 h 1482080"/>
                <a:gd name="connsiteX0" fmla="*/ 10160 w 685676"/>
                <a:gd name="connsiteY0" fmla="*/ 0 h 1482080"/>
                <a:gd name="connsiteX1" fmla="*/ 685676 w 685676"/>
                <a:gd name="connsiteY1" fmla="*/ 1482080 h 1482080"/>
                <a:gd name="connsiteX2" fmla="*/ 0 w 685676"/>
                <a:gd name="connsiteY2" fmla="*/ 730240 h 1482080"/>
                <a:gd name="connsiteX3" fmla="*/ 10160 w 685676"/>
                <a:gd name="connsiteY3" fmla="*/ 0 h 1482080"/>
                <a:gd name="connsiteX0" fmla="*/ 10160 w 649462"/>
                <a:gd name="connsiteY0" fmla="*/ 0 h 1571071"/>
                <a:gd name="connsiteX1" fmla="*/ 649462 w 649462"/>
                <a:gd name="connsiteY1" fmla="*/ 1571071 h 1571071"/>
                <a:gd name="connsiteX2" fmla="*/ 0 w 649462"/>
                <a:gd name="connsiteY2" fmla="*/ 730240 h 1571071"/>
                <a:gd name="connsiteX3" fmla="*/ 10160 w 649462"/>
                <a:gd name="connsiteY3" fmla="*/ 0 h 1571071"/>
                <a:gd name="connsiteX0" fmla="*/ 10160 w 658516"/>
                <a:gd name="connsiteY0" fmla="*/ 0 h 1571071"/>
                <a:gd name="connsiteX1" fmla="*/ 658516 w 658516"/>
                <a:gd name="connsiteY1" fmla="*/ 1571071 h 1571071"/>
                <a:gd name="connsiteX2" fmla="*/ 0 w 658516"/>
                <a:gd name="connsiteY2" fmla="*/ 730240 h 1571071"/>
                <a:gd name="connsiteX3" fmla="*/ 10160 w 658516"/>
                <a:gd name="connsiteY3" fmla="*/ 0 h 157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516" h="1571071">
                  <a:moveTo>
                    <a:pt x="10160" y="0"/>
                  </a:moveTo>
                  <a:lnTo>
                    <a:pt x="658516" y="1571071"/>
                  </a:lnTo>
                  <a:lnTo>
                    <a:pt x="0" y="730240"/>
                  </a:lnTo>
                  <a:cubicBezTo>
                    <a:pt x="6773" y="63493"/>
                    <a:pt x="5927" y="671827"/>
                    <a:pt x="10160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Right Arrow 40">
              <a:extLst>
                <a:ext uri="{FF2B5EF4-FFF2-40B4-BE49-F238E27FC236}">
                  <a16:creationId xmlns:a16="http://schemas.microsoft.com/office/drawing/2014/main" id="{13B38CB0-7E40-87A1-32E6-03565173F923}"/>
                </a:ext>
              </a:extLst>
            </p:cNvPr>
            <p:cNvSpPr/>
            <p:nvPr/>
          </p:nvSpPr>
          <p:spPr>
            <a:xfrm flipV="1">
              <a:off x="4771286" y="2887044"/>
              <a:ext cx="3037201" cy="1368151"/>
            </a:xfrm>
            <a:prstGeom prst="rightArrow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8" name="Frame 17">
            <a:extLst>
              <a:ext uri="{FF2B5EF4-FFF2-40B4-BE49-F238E27FC236}">
                <a16:creationId xmlns:a16="http://schemas.microsoft.com/office/drawing/2014/main" id="{581888A9-6189-A7A4-4D92-C23B56F3194C}"/>
              </a:ext>
            </a:extLst>
          </p:cNvPr>
          <p:cNvSpPr/>
          <p:nvPr/>
        </p:nvSpPr>
        <p:spPr>
          <a:xfrm>
            <a:off x="11328665" y="4923981"/>
            <a:ext cx="323165" cy="32316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9" name="Frame 17">
            <a:extLst>
              <a:ext uri="{FF2B5EF4-FFF2-40B4-BE49-F238E27FC236}">
                <a16:creationId xmlns:a16="http://schemas.microsoft.com/office/drawing/2014/main" id="{C5BE2E8F-A08F-9EB9-45A3-BD425944C201}"/>
              </a:ext>
            </a:extLst>
          </p:cNvPr>
          <p:cNvSpPr/>
          <p:nvPr/>
        </p:nvSpPr>
        <p:spPr>
          <a:xfrm>
            <a:off x="11328665" y="5430958"/>
            <a:ext cx="323165" cy="32316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133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圖片 131">
            <a:extLst>
              <a:ext uri="{FF2B5EF4-FFF2-40B4-BE49-F238E27FC236}">
                <a16:creationId xmlns:a16="http://schemas.microsoft.com/office/drawing/2014/main" id="{3FA608F4-3B8C-9BFE-3099-26838C2E1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92"/>
          <a:stretch>
            <a:fillRect/>
          </a:stretch>
        </p:blipFill>
        <p:spPr>
          <a:xfrm>
            <a:off x="0" y="9384"/>
            <a:ext cx="12192000" cy="6858000"/>
          </a:xfrm>
          <a:prstGeom prst="rect">
            <a:avLst/>
          </a:prstGeom>
        </p:spPr>
      </p:pic>
      <p:grpSp>
        <p:nvGrpSpPr>
          <p:cNvPr id="131" name="群組 130">
            <a:extLst>
              <a:ext uri="{FF2B5EF4-FFF2-40B4-BE49-F238E27FC236}">
                <a16:creationId xmlns:a16="http://schemas.microsoft.com/office/drawing/2014/main" id="{64271692-BB0F-35B9-F236-162BE433536C}"/>
              </a:ext>
            </a:extLst>
          </p:cNvPr>
          <p:cNvGrpSpPr/>
          <p:nvPr/>
        </p:nvGrpSpPr>
        <p:grpSpPr>
          <a:xfrm>
            <a:off x="9017163" y="2006312"/>
            <a:ext cx="1700449" cy="2057023"/>
            <a:chOff x="4395551" y="2400489"/>
            <a:chExt cx="1700449" cy="2057023"/>
          </a:xfrm>
        </p:grpSpPr>
        <p:grpSp>
          <p:nvGrpSpPr>
            <p:cNvPr id="123" name="Group 17">
              <a:extLst>
                <a:ext uri="{FF2B5EF4-FFF2-40B4-BE49-F238E27FC236}">
                  <a16:creationId xmlns:a16="http://schemas.microsoft.com/office/drawing/2014/main" id="{A16107BF-7738-2C03-1116-79ECD04D18F0}"/>
                </a:ext>
              </a:extLst>
            </p:cNvPr>
            <p:cNvGrpSpPr/>
            <p:nvPr/>
          </p:nvGrpSpPr>
          <p:grpSpPr>
            <a:xfrm>
              <a:off x="4395551" y="2400489"/>
              <a:ext cx="1700449" cy="1700449"/>
              <a:chOff x="0" y="0"/>
              <a:chExt cx="812800" cy="812800"/>
            </a:xfrm>
          </p:grpSpPr>
          <p:sp>
            <p:nvSpPr>
              <p:cNvPr id="124" name="Freeform 18">
                <a:extLst>
                  <a:ext uri="{FF2B5EF4-FFF2-40B4-BE49-F238E27FC236}">
                    <a16:creationId xmlns:a16="http://schemas.microsoft.com/office/drawing/2014/main" id="{1D1155F2-8787-CE57-0B0D-0EB32830635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3EDE0"/>
              </a:solidFill>
              <a:ln w="857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" name="TextBox 19">
                <a:extLst>
                  <a:ext uri="{FF2B5EF4-FFF2-40B4-BE49-F238E27FC236}">
                    <a16:creationId xmlns:a16="http://schemas.microsoft.com/office/drawing/2014/main" id="{FBB2812C-774E-B731-7138-EA1790749A21}"/>
                  </a:ext>
                </a:extLst>
              </p:cNvPr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15"/>
                  </a:lnSpc>
                </a:pPr>
                <a:endParaRPr/>
              </a:p>
            </p:txBody>
          </p:sp>
        </p:grpSp>
        <p:grpSp>
          <p:nvGrpSpPr>
            <p:cNvPr id="126" name="Group 20">
              <a:extLst>
                <a:ext uri="{FF2B5EF4-FFF2-40B4-BE49-F238E27FC236}">
                  <a16:creationId xmlns:a16="http://schemas.microsoft.com/office/drawing/2014/main" id="{FAC3866F-7D2A-3F78-FC28-0446EFCEAE5F}"/>
                </a:ext>
              </a:extLst>
            </p:cNvPr>
            <p:cNvGrpSpPr/>
            <p:nvPr/>
          </p:nvGrpSpPr>
          <p:grpSpPr>
            <a:xfrm>
              <a:off x="4497640" y="4025155"/>
              <a:ext cx="1496273" cy="432357"/>
              <a:chOff x="0" y="0"/>
              <a:chExt cx="6631076" cy="1916090"/>
            </a:xfrm>
          </p:grpSpPr>
          <p:sp>
            <p:nvSpPr>
              <p:cNvPr id="127" name="Freeform 21">
                <a:extLst>
                  <a:ext uri="{FF2B5EF4-FFF2-40B4-BE49-F238E27FC236}">
                    <a16:creationId xmlns:a16="http://schemas.microsoft.com/office/drawing/2014/main" id="{E01016E9-3C9E-D52C-1987-667BBCFD9280}"/>
                  </a:ext>
                </a:extLst>
              </p:cNvPr>
              <p:cNvSpPr/>
              <p:nvPr/>
            </p:nvSpPr>
            <p:spPr>
              <a:xfrm>
                <a:off x="12700" y="12700"/>
                <a:ext cx="6605677" cy="1890690"/>
              </a:xfrm>
              <a:custGeom>
                <a:avLst/>
                <a:gdLst/>
                <a:ahLst/>
                <a:cxnLst/>
                <a:rect l="l" t="t" r="r" b="b"/>
                <a:pathLst>
                  <a:path w="6605677" h="1890690">
                    <a:moveTo>
                      <a:pt x="5648731" y="1890690"/>
                    </a:moveTo>
                    <a:lnTo>
                      <a:pt x="956945" y="1890690"/>
                    </a:lnTo>
                    <a:cubicBezTo>
                      <a:pt x="428371" y="1890690"/>
                      <a:pt x="0" y="1462192"/>
                      <a:pt x="0" y="9453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5648731" y="0"/>
                    </a:lnTo>
                    <a:cubicBezTo>
                      <a:pt x="6177178" y="0"/>
                      <a:pt x="6605677" y="428371"/>
                      <a:pt x="6605677" y="945345"/>
                    </a:cubicBezTo>
                    <a:cubicBezTo>
                      <a:pt x="6605677" y="1462192"/>
                      <a:pt x="6177178" y="1890690"/>
                      <a:pt x="5648731" y="1890690"/>
                    </a:cubicBezTo>
                    <a:close/>
                  </a:path>
                </a:pathLst>
              </a:custGeom>
              <a:solidFill>
                <a:srgbClr val="0A3B42"/>
              </a:solidFill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" name="Freeform 22">
                <a:extLst>
                  <a:ext uri="{FF2B5EF4-FFF2-40B4-BE49-F238E27FC236}">
                    <a16:creationId xmlns:a16="http://schemas.microsoft.com/office/drawing/2014/main" id="{CFF23FB6-C632-4390-A71A-EB29B973125B}"/>
                  </a:ext>
                </a:extLst>
              </p:cNvPr>
              <p:cNvSpPr/>
              <p:nvPr/>
            </p:nvSpPr>
            <p:spPr>
              <a:xfrm>
                <a:off x="0" y="0"/>
                <a:ext cx="6631077" cy="1916090"/>
              </a:xfrm>
              <a:custGeom>
                <a:avLst/>
                <a:gdLst/>
                <a:ahLst/>
                <a:cxnLst/>
                <a:rect l="l" t="t" r="r" b="b"/>
                <a:pathLst>
                  <a:path w="6631077" h="1916090">
                    <a:moveTo>
                      <a:pt x="5661431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958045"/>
                    </a:cubicBezTo>
                    <a:cubicBezTo>
                      <a:pt x="0" y="1481115"/>
                      <a:pt x="434975" y="1916090"/>
                      <a:pt x="969645" y="1916090"/>
                    </a:cubicBezTo>
                    <a:lnTo>
                      <a:pt x="5661431" y="1916090"/>
                    </a:lnTo>
                    <a:cubicBezTo>
                      <a:pt x="6196101" y="1916090"/>
                      <a:pt x="6631077" y="1481115"/>
                      <a:pt x="6631077" y="958045"/>
                    </a:cubicBezTo>
                    <a:cubicBezTo>
                      <a:pt x="6631077" y="434975"/>
                      <a:pt x="6196101" y="0"/>
                      <a:pt x="5661431" y="0"/>
                    </a:cubicBezTo>
                    <a:close/>
                    <a:moveTo>
                      <a:pt x="5661431" y="1890690"/>
                    </a:moveTo>
                    <a:lnTo>
                      <a:pt x="969645" y="1890690"/>
                    </a:lnTo>
                    <a:cubicBezTo>
                      <a:pt x="448945" y="1890690"/>
                      <a:pt x="25400" y="1467145"/>
                      <a:pt x="25400" y="958045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5661431" y="25400"/>
                    </a:lnTo>
                    <a:cubicBezTo>
                      <a:pt x="6182131" y="25400"/>
                      <a:pt x="6605677" y="448945"/>
                      <a:pt x="6605677" y="958045"/>
                    </a:cubicBezTo>
                    <a:cubicBezTo>
                      <a:pt x="6605677" y="1467145"/>
                      <a:pt x="6182131" y="1890690"/>
                      <a:pt x="5661431" y="189069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29" name="Freeform 38">
              <a:extLst>
                <a:ext uri="{FF2B5EF4-FFF2-40B4-BE49-F238E27FC236}">
                  <a16:creationId xmlns:a16="http://schemas.microsoft.com/office/drawing/2014/main" id="{CE873A61-C6B5-3FF8-83EE-ACFDCEFD8317}"/>
                </a:ext>
              </a:extLst>
            </p:cNvPr>
            <p:cNvSpPr/>
            <p:nvPr/>
          </p:nvSpPr>
          <p:spPr>
            <a:xfrm>
              <a:off x="4865047" y="2649304"/>
              <a:ext cx="740397" cy="1390418"/>
            </a:xfrm>
            <a:custGeom>
              <a:avLst/>
              <a:gdLst/>
              <a:ahLst/>
              <a:cxnLst/>
              <a:rect l="l" t="t" r="r" b="b"/>
              <a:pathLst>
                <a:path w="904430" h="1698460">
                  <a:moveTo>
                    <a:pt x="0" y="0"/>
                  </a:moveTo>
                  <a:lnTo>
                    <a:pt x="904430" y="0"/>
                  </a:lnTo>
                  <a:lnTo>
                    <a:pt x="904430" y="1698460"/>
                  </a:lnTo>
                  <a:lnTo>
                    <a:pt x="0" y="1698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0" name="TextBox 65">
              <a:extLst>
                <a:ext uri="{FF2B5EF4-FFF2-40B4-BE49-F238E27FC236}">
                  <a16:creationId xmlns:a16="http://schemas.microsoft.com/office/drawing/2014/main" id="{10878D56-1036-7802-4258-C64D59C26A5F}"/>
                </a:ext>
              </a:extLst>
            </p:cNvPr>
            <p:cNvSpPr txBox="1"/>
            <p:nvPr/>
          </p:nvSpPr>
          <p:spPr>
            <a:xfrm>
              <a:off x="4395551" y="4102263"/>
              <a:ext cx="1641821" cy="301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3"/>
                </a:lnSpc>
              </a:pPr>
              <a:r>
                <a:rPr lang="en-US" sz="2611" b="1" dirty="0" err="1">
                  <a:solidFill>
                    <a:srgbClr val="FFFFFF"/>
                  </a:solidFill>
                  <a:latin typeface="Arial Unicode Bold"/>
                  <a:ea typeface="Arial Unicode Bold"/>
                  <a:cs typeface="Arial Unicode Bold"/>
                  <a:sym typeface="Arial Unicode Bold"/>
                </a:rPr>
                <a:t>邀請買主</a:t>
              </a:r>
              <a:endParaRPr lang="en-US" sz="2611" b="1" dirty="0">
                <a:solidFill>
                  <a:srgbClr val="FFFFFF"/>
                </a:solidFill>
                <a:latin typeface="Arial Unicode Bold"/>
                <a:ea typeface="Arial Unicode Bold"/>
                <a:cs typeface="Arial Unicode Bold"/>
                <a:sym typeface="Arial Unicode Bold"/>
              </a:endParaRPr>
            </a:p>
          </p:txBody>
        </p:sp>
      </p:grpSp>
      <p:grpSp>
        <p:nvGrpSpPr>
          <p:cNvPr id="122" name="群組 121">
            <a:extLst>
              <a:ext uri="{FF2B5EF4-FFF2-40B4-BE49-F238E27FC236}">
                <a16:creationId xmlns:a16="http://schemas.microsoft.com/office/drawing/2014/main" id="{CB20DC00-ED21-CA5B-13EC-C5283CAE5A41}"/>
              </a:ext>
            </a:extLst>
          </p:cNvPr>
          <p:cNvGrpSpPr/>
          <p:nvPr/>
        </p:nvGrpSpPr>
        <p:grpSpPr>
          <a:xfrm>
            <a:off x="5194315" y="2006312"/>
            <a:ext cx="1700449" cy="2057023"/>
            <a:chOff x="2462064" y="2400489"/>
            <a:chExt cx="1700449" cy="2057023"/>
          </a:xfrm>
        </p:grpSpPr>
        <p:grpSp>
          <p:nvGrpSpPr>
            <p:cNvPr id="114" name="Group 11">
              <a:extLst>
                <a:ext uri="{FF2B5EF4-FFF2-40B4-BE49-F238E27FC236}">
                  <a16:creationId xmlns:a16="http://schemas.microsoft.com/office/drawing/2014/main" id="{FD0628D6-A9EF-8C4E-DCD0-82368C27BB1E}"/>
                </a:ext>
              </a:extLst>
            </p:cNvPr>
            <p:cNvGrpSpPr/>
            <p:nvPr/>
          </p:nvGrpSpPr>
          <p:grpSpPr>
            <a:xfrm>
              <a:off x="2462064" y="2400489"/>
              <a:ext cx="1700449" cy="1700449"/>
              <a:chOff x="0" y="0"/>
              <a:chExt cx="812800" cy="812800"/>
            </a:xfrm>
          </p:grpSpPr>
          <p:sp>
            <p:nvSpPr>
              <p:cNvPr id="115" name="Freeform 12">
                <a:extLst>
                  <a:ext uri="{FF2B5EF4-FFF2-40B4-BE49-F238E27FC236}">
                    <a16:creationId xmlns:a16="http://schemas.microsoft.com/office/drawing/2014/main" id="{FDBBBE31-F2C1-8231-83C8-300DFD1A9CB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3EDE0"/>
              </a:solidFill>
              <a:ln w="857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" name="TextBox 13">
                <a:extLst>
                  <a:ext uri="{FF2B5EF4-FFF2-40B4-BE49-F238E27FC236}">
                    <a16:creationId xmlns:a16="http://schemas.microsoft.com/office/drawing/2014/main" id="{399755BD-E80C-6D60-5C6B-D6C8E3646838}"/>
                  </a:ext>
                </a:extLst>
              </p:cNvPr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15"/>
                  </a:lnSpc>
                </a:pPr>
                <a:endParaRPr/>
              </a:p>
            </p:txBody>
          </p:sp>
        </p:grpSp>
        <p:grpSp>
          <p:nvGrpSpPr>
            <p:cNvPr id="117" name="Group 14">
              <a:extLst>
                <a:ext uri="{FF2B5EF4-FFF2-40B4-BE49-F238E27FC236}">
                  <a16:creationId xmlns:a16="http://schemas.microsoft.com/office/drawing/2014/main" id="{215CFF35-A9EC-3F25-FCE8-3EB929F9AFDC}"/>
                </a:ext>
              </a:extLst>
            </p:cNvPr>
            <p:cNvGrpSpPr/>
            <p:nvPr/>
          </p:nvGrpSpPr>
          <p:grpSpPr>
            <a:xfrm>
              <a:off x="2564153" y="4025155"/>
              <a:ext cx="1496273" cy="432357"/>
              <a:chOff x="0" y="0"/>
              <a:chExt cx="6631076" cy="1916090"/>
            </a:xfrm>
          </p:grpSpPr>
          <p:sp>
            <p:nvSpPr>
              <p:cNvPr id="118" name="Freeform 15">
                <a:extLst>
                  <a:ext uri="{FF2B5EF4-FFF2-40B4-BE49-F238E27FC236}">
                    <a16:creationId xmlns:a16="http://schemas.microsoft.com/office/drawing/2014/main" id="{0573833F-EAA0-9EF2-A2E5-AF3550CC142C}"/>
                  </a:ext>
                </a:extLst>
              </p:cNvPr>
              <p:cNvSpPr/>
              <p:nvPr/>
            </p:nvSpPr>
            <p:spPr>
              <a:xfrm>
                <a:off x="12700" y="12700"/>
                <a:ext cx="6605677" cy="1890690"/>
              </a:xfrm>
              <a:custGeom>
                <a:avLst/>
                <a:gdLst/>
                <a:ahLst/>
                <a:cxnLst/>
                <a:rect l="l" t="t" r="r" b="b"/>
                <a:pathLst>
                  <a:path w="6605677" h="1890690">
                    <a:moveTo>
                      <a:pt x="5648731" y="1890690"/>
                    </a:moveTo>
                    <a:lnTo>
                      <a:pt x="956945" y="1890690"/>
                    </a:lnTo>
                    <a:cubicBezTo>
                      <a:pt x="428371" y="1890690"/>
                      <a:pt x="0" y="1462192"/>
                      <a:pt x="0" y="9453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5648731" y="0"/>
                    </a:lnTo>
                    <a:cubicBezTo>
                      <a:pt x="6177178" y="0"/>
                      <a:pt x="6605677" y="428371"/>
                      <a:pt x="6605677" y="945345"/>
                    </a:cubicBezTo>
                    <a:cubicBezTo>
                      <a:pt x="6605677" y="1462192"/>
                      <a:pt x="6177178" y="1890690"/>
                      <a:pt x="5648731" y="1890690"/>
                    </a:cubicBezTo>
                    <a:close/>
                  </a:path>
                </a:pathLst>
              </a:custGeom>
              <a:solidFill>
                <a:srgbClr val="0A3B42"/>
              </a:solidFill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" name="Freeform 16">
                <a:extLst>
                  <a:ext uri="{FF2B5EF4-FFF2-40B4-BE49-F238E27FC236}">
                    <a16:creationId xmlns:a16="http://schemas.microsoft.com/office/drawing/2014/main" id="{E3C04136-75DE-C9BF-420C-42B93A6D6C5F}"/>
                  </a:ext>
                </a:extLst>
              </p:cNvPr>
              <p:cNvSpPr/>
              <p:nvPr/>
            </p:nvSpPr>
            <p:spPr>
              <a:xfrm>
                <a:off x="0" y="0"/>
                <a:ext cx="6631077" cy="1916090"/>
              </a:xfrm>
              <a:custGeom>
                <a:avLst/>
                <a:gdLst/>
                <a:ahLst/>
                <a:cxnLst/>
                <a:rect l="l" t="t" r="r" b="b"/>
                <a:pathLst>
                  <a:path w="6631077" h="1916090">
                    <a:moveTo>
                      <a:pt x="5661431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958045"/>
                    </a:cubicBezTo>
                    <a:cubicBezTo>
                      <a:pt x="0" y="1481115"/>
                      <a:pt x="434975" y="1916090"/>
                      <a:pt x="969645" y="1916090"/>
                    </a:cubicBezTo>
                    <a:lnTo>
                      <a:pt x="5661431" y="1916090"/>
                    </a:lnTo>
                    <a:cubicBezTo>
                      <a:pt x="6196101" y="1916090"/>
                      <a:pt x="6631077" y="1481115"/>
                      <a:pt x="6631077" y="958045"/>
                    </a:cubicBezTo>
                    <a:cubicBezTo>
                      <a:pt x="6631077" y="434975"/>
                      <a:pt x="6196101" y="0"/>
                      <a:pt x="5661431" y="0"/>
                    </a:cubicBezTo>
                    <a:close/>
                    <a:moveTo>
                      <a:pt x="5661431" y="1890690"/>
                    </a:moveTo>
                    <a:lnTo>
                      <a:pt x="969645" y="1890690"/>
                    </a:lnTo>
                    <a:cubicBezTo>
                      <a:pt x="448945" y="1890690"/>
                      <a:pt x="25400" y="1467145"/>
                      <a:pt x="25400" y="958045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5661431" y="25400"/>
                    </a:lnTo>
                    <a:cubicBezTo>
                      <a:pt x="6182131" y="25400"/>
                      <a:pt x="6605677" y="448945"/>
                      <a:pt x="6605677" y="958045"/>
                    </a:cubicBezTo>
                    <a:cubicBezTo>
                      <a:pt x="6605677" y="1467145"/>
                      <a:pt x="6182131" y="1890690"/>
                      <a:pt x="5661431" y="189069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20" name="Freeform 29">
              <a:extLst>
                <a:ext uri="{FF2B5EF4-FFF2-40B4-BE49-F238E27FC236}">
                  <a16:creationId xmlns:a16="http://schemas.microsoft.com/office/drawing/2014/main" id="{20235F3C-1E24-24F3-8A21-2B7EDC760FED}"/>
                </a:ext>
              </a:extLst>
            </p:cNvPr>
            <p:cNvSpPr/>
            <p:nvPr/>
          </p:nvSpPr>
          <p:spPr>
            <a:xfrm>
              <a:off x="2759083" y="2726149"/>
              <a:ext cx="1106412" cy="1106412"/>
            </a:xfrm>
            <a:custGeom>
              <a:avLst/>
              <a:gdLst/>
              <a:ahLst/>
              <a:cxnLst/>
              <a:rect l="l" t="t" r="r" b="b"/>
              <a:pathLst>
                <a:path w="1351534" h="1351534">
                  <a:moveTo>
                    <a:pt x="0" y="0"/>
                  </a:moveTo>
                  <a:lnTo>
                    <a:pt x="1351534" y="0"/>
                  </a:lnTo>
                  <a:lnTo>
                    <a:pt x="1351534" y="1351534"/>
                  </a:lnTo>
                  <a:lnTo>
                    <a:pt x="0" y="13515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" name="TextBox 64">
              <a:extLst>
                <a:ext uri="{FF2B5EF4-FFF2-40B4-BE49-F238E27FC236}">
                  <a16:creationId xmlns:a16="http://schemas.microsoft.com/office/drawing/2014/main" id="{124BA700-FCD5-35A5-7736-D288E648EE0A}"/>
                </a:ext>
              </a:extLst>
            </p:cNvPr>
            <p:cNvSpPr txBox="1"/>
            <p:nvPr/>
          </p:nvSpPr>
          <p:spPr>
            <a:xfrm>
              <a:off x="2462064" y="4102263"/>
              <a:ext cx="1641821" cy="301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3"/>
                </a:lnSpc>
              </a:pPr>
              <a:r>
                <a:rPr lang="en-US" sz="2611" b="1">
                  <a:solidFill>
                    <a:srgbClr val="FFFFFF"/>
                  </a:solidFill>
                  <a:latin typeface="Arial Unicode Bold"/>
                  <a:ea typeface="Arial Unicode Bold"/>
                  <a:cs typeface="Arial Unicode Bold"/>
                  <a:sym typeface="Arial Unicode Bold"/>
                </a:rPr>
                <a:t>審查資格</a:t>
              </a:r>
            </a:p>
          </p:txBody>
        </p:sp>
      </p:grpSp>
      <p:grpSp>
        <p:nvGrpSpPr>
          <p:cNvPr id="112" name="群組 111">
            <a:extLst>
              <a:ext uri="{FF2B5EF4-FFF2-40B4-BE49-F238E27FC236}">
                <a16:creationId xmlns:a16="http://schemas.microsoft.com/office/drawing/2014/main" id="{0356391C-9BC6-4141-1FD5-E7B6278D47BA}"/>
              </a:ext>
            </a:extLst>
          </p:cNvPr>
          <p:cNvGrpSpPr/>
          <p:nvPr/>
        </p:nvGrpSpPr>
        <p:grpSpPr>
          <a:xfrm>
            <a:off x="1450158" y="2006312"/>
            <a:ext cx="1700449" cy="2073671"/>
            <a:chOff x="526516" y="2400489"/>
            <a:chExt cx="1700449" cy="2073671"/>
          </a:xfrm>
        </p:grpSpPr>
        <p:grpSp>
          <p:nvGrpSpPr>
            <p:cNvPr id="104" name="Group 4">
              <a:extLst>
                <a:ext uri="{FF2B5EF4-FFF2-40B4-BE49-F238E27FC236}">
                  <a16:creationId xmlns:a16="http://schemas.microsoft.com/office/drawing/2014/main" id="{029E3C1E-BB81-E95A-DE8E-614489E8B8A0}"/>
                </a:ext>
              </a:extLst>
            </p:cNvPr>
            <p:cNvGrpSpPr/>
            <p:nvPr/>
          </p:nvGrpSpPr>
          <p:grpSpPr>
            <a:xfrm>
              <a:off x="526516" y="2400489"/>
              <a:ext cx="1700449" cy="1700449"/>
              <a:chOff x="0" y="0"/>
              <a:chExt cx="812800" cy="812800"/>
            </a:xfrm>
          </p:grpSpPr>
          <p:sp>
            <p:nvSpPr>
              <p:cNvPr id="105" name="Freeform 5">
                <a:extLst>
                  <a:ext uri="{FF2B5EF4-FFF2-40B4-BE49-F238E27FC236}">
                    <a16:creationId xmlns:a16="http://schemas.microsoft.com/office/drawing/2014/main" id="{2D81D35B-AF8D-0E5E-35B9-B49DD81B905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3EDE0"/>
              </a:solidFill>
              <a:ln w="857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" name="TextBox 6">
                <a:extLst>
                  <a:ext uri="{FF2B5EF4-FFF2-40B4-BE49-F238E27FC236}">
                    <a16:creationId xmlns:a16="http://schemas.microsoft.com/office/drawing/2014/main" id="{299A0592-0804-140C-8C88-A8997F3616B1}"/>
                  </a:ext>
                </a:extLst>
              </p:cNvPr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15"/>
                  </a:lnSpc>
                </a:pPr>
                <a:endParaRPr/>
              </a:p>
            </p:txBody>
          </p:sp>
        </p:grpSp>
        <p:sp>
          <p:nvSpPr>
            <p:cNvPr id="107" name="Freeform 7">
              <a:extLst>
                <a:ext uri="{FF2B5EF4-FFF2-40B4-BE49-F238E27FC236}">
                  <a16:creationId xmlns:a16="http://schemas.microsoft.com/office/drawing/2014/main" id="{46D0C04D-E622-A881-A519-C530B36DD734}"/>
                </a:ext>
              </a:extLst>
            </p:cNvPr>
            <p:cNvSpPr/>
            <p:nvPr/>
          </p:nvSpPr>
          <p:spPr>
            <a:xfrm>
              <a:off x="920055" y="2695387"/>
              <a:ext cx="1060168" cy="1110653"/>
            </a:xfrm>
            <a:custGeom>
              <a:avLst/>
              <a:gdLst/>
              <a:ahLst/>
              <a:cxnLst/>
              <a:rect l="l" t="t" r="r" b="b"/>
              <a:pathLst>
                <a:path w="1295045" h="1356714">
                  <a:moveTo>
                    <a:pt x="0" y="0"/>
                  </a:moveTo>
                  <a:lnTo>
                    <a:pt x="1295045" y="0"/>
                  </a:lnTo>
                  <a:lnTo>
                    <a:pt x="1295045" y="1356713"/>
                  </a:lnTo>
                  <a:lnTo>
                    <a:pt x="0" y="13567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08" name="Group 8">
              <a:extLst>
                <a:ext uri="{FF2B5EF4-FFF2-40B4-BE49-F238E27FC236}">
                  <a16:creationId xmlns:a16="http://schemas.microsoft.com/office/drawing/2014/main" id="{94E37A3B-94CB-558A-BF20-6BB399BF6A64}"/>
                </a:ext>
              </a:extLst>
            </p:cNvPr>
            <p:cNvGrpSpPr/>
            <p:nvPr/>
          </p:nvGrpSpPr>
          <p:grpSpPr>
            <a:xfrm>
              <a:off x="628605" y="4025155"/>
              <a:ext cx="1496273" cy="432357"/>
              <a:chOff x="0" y="0"/>
              <a:chExt cx="6631076" cy="1916090"/>
            </a:xfrm>
          </p:grpSpPr>
          <p:sp>
            <p:nvSpPr>
              <p:cNvPr id="109" name="Freeform 9">
                <a:extLst>
                  <a:ext uri="{FF2B5EF4-FFF2-40B4-BE49-F238E27FC236}">
                    <a16:creationId xmlns:a16="http://schemas.microsoft.com/office/drawing/2014/main" id="{CD911C36-69F7-757C-ACAD-C410413C3EFE}"/>
                  </a:ext>
                </a:extLst>
              </p:cNvPr>
              <p:cNvSpPr/>
              <p:nvPr/>
            </p:nvSpPr>
            <p:spPr>
              <a:xfrm>
                <a:off x="12700" y="12700"/>
                <a:ext cx="6605677" cy="1890690"/>
              </a:xfrm>
              <a:custGeom>
                <a:avLst/>
                <a:gdLst/>
                <a:ahLst/>
                <a:cxnLst/>
                <a:rect l="l" t="t" r="r" b="b"/>
                <a:pathLst>
                  <a:path w="6605677" h="1890690">
                    <a:moveTo>
                      <a:pt x="5648731" y="1890690"/>
                    </a:moveTo>
                    <a:lnTo>
                      <a:pt x="956945" y="1890690"/>
                    </a:lnTo>
                    <a:cubicBezTo>
                      <a:pt x="428371" y="1890690"/>
                      <a:pt x="0" y="1462192"/>
                      <a:pt x="0" y="9453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5648731" y="0"/>
                    </a:lnTo>
                    <a:cubicBezTo>
                      <a:pt x="6177178" y="0"/>
                      <a:pt x="6605677" y="428371"/>
                      <a:pt x="6605677" y="945345"/>
                    </a:cubicBezTo>
                    <a:cubicBezTo>
                      <a:pt x="6605677" y="1462192"/>
                      <a:pt x="6177178" y="1890690"/>
                      <a:pt x="5648731" y="1890690"/>
                    </a:cubicBezTo>
                    <a:close/>
                  </a:path>
                </a:pathLst>
              </a:custGeom>
              <a:solidFill>
                <a:srgbClr val="0A3B42"/>
              </a:solidFill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" name="Freeform 10">
                <a:extLst>
                  <a:ext uri="{FF2B5EF4-FFF2-40B4-BE49-F238E27FC236}">
                    <a16:creationId xmlns:a16="http://schemas.microsoft.com/office/drawing/2014/main" id="{87A63C5A-033A-E1B0-CE74-5B2AE1E5BEF3}"/>
                  </a:ext>
                </a:extLst>
              </p:cNvPr>
              <p:cNvSpPr/>
              <p:nvPr/>
            </p:nvSpPr>
            <p:spPr>
              <a:xfrm>
                <a:off x="0" y="0"/>
                <a:ext cx="6631077" cy="1916090"/>
              </a:xfrm>
              <a:custGeom>
                <a:avLst/>
                <a:gdLst/>
                <a:ahLst/>
                <a:cxnLst/>
                <a:rect l="l" t="t" r="r" b="b"/>
                <a:pathLst>
                  <a:path w="6631077" h="1916090">
                    <a:moveTo>
                      <a:pt x="5661431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958045"/>
                    </a:cubicBezTo>
                    <a:cubicBezTo>
                      <a:pt x="0" y="1481115"/>
                      <a:pt x="434975" y="1916090"/>
                      <a:pt x="969645" y="1916090"/>
                    </a:cubicBezTo>
                    <a:lnTo>
                      <a:pt x="5661431" y="1916090"/>
                    </a:lnTo>
                    <a:cubicBezTo>
                      <a:pt x="6196101" y="1916090"/>
                      <a:pt x="6631077" y="1481115"/>
                      <a:pt x="6631077" y="958045"/>
                    </a:cubicBezTo>
                    <a:cubicBezTo>
                      <a:pt x="6631077" y="434975"/>
                      <a:pt x="6196101" y="0"/>
                      <a:pt x="5661431" y="0"/>
                    </a:cubicBezTo>
                    <a:close/>
                    <a:moveTo>
                      <a:pt x="5661431" y="1890690"/>
                    </a:moveTo>
                    <a:lnTo>
                      <a:pt x="969645" y="1890690"/>
                    </a:lnTo>
                    <a:cubicBezTo>
                      <a:pt x="448945" y="1890690"/>
                      <a:pt x="25400" y="1467145"/>
                      <a:pt x="25400" y="958045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5661431" y="25400"/>
                    </a:lnTo>
                    <a:cubicBezTo>
                      <a:pt x="6182131" y="25400"/>
                      <a:pt x="6605677" y="448945"/>
                      <a:pt x="6605677" y="958045"/>
                    </a:cubicBezTo>
                    <a:cubicBezTo>
                      <a:pt x="6605677" y="1467145"/>
                      <a:pt x="6182131" y="1890690"/>
                      <a:pt x="5661431" y="189069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11" name="TextBox 63">
              <a:extLst>
                <a:ext uri="{FF2B5EF4-FFF2-40B4-BE49-F238E27FC236}">
                  <a16:creationId xmlns:a16="http://schemas.microsoft.com/office/drawing/2014/main" id="{C11DAB82-6E95-FB47-D19B-2D5DAF90DED5}"/>
                </a:ext>
              </a:extLst>
            </p:cNvPr>
            <p:cNvSpPr txBox="1"/>
            <p:nvPr/>
          </p:nvSpPr>
          <p:spPr>
            <a:xfrm>
              <a:off x="526516" y="4102263"/>
              <a:ext cx="1641821" cy="371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3"/>
                </a:lnSpc>
              </a:pPr>
              <a:r>
                <a:rPr lang="zh-TW" altLang="en-US" sz="2611" b="1" dirty="0">
                  <a:solidFill>
                    <a:srgbClr val="FFFFFF"/>
                  </a:solidFill>
                  <a:latin typeface="Arial Unicode Bold"/>
                  <a:ea typeface="Arial Unicode Bold"/>
                  <a:cs typeface="Arial Unicode Bold"/>
                  <a:sym typeface="Arial Unicode Bold"/>
                </a:rPr>
                <a:t>提出</a:t>
              </a:r>
              <a:r>
                <a:rPr lang="en-US" sz="2611" b="1" dirty="0" err="1">
                  <a:solidFill>
                    <a:srgbClr val="FFFFFF"/>
                  </a:solidFill>
                  <a:latin typeface="Arial Unicode Bold"/>
                  <a:ea typeface="Arial Unicode Bold"/>
                  <a:cs typeface="Arial Unicode Bold"/>
                  <a:sym typeface="Arial Unicode Bold"/>
                </a:rPr>
                <a:t>申請</a:t>
              </a:r>
              <a:endParaRPr lang="en-US" sz="2611" b="1" dirty="0">
                <a:solidFill>
                  <a:srgbClr val="FFFFFF"/>
                </a:solidFill>
                <a:latin typeface="Arial Unicode Bold"/>
                <a:ea typeface="Arial Unicode Bold"/>
                <a:cs typeface="Arial Unicode Bold"/>
                <a:sym typeface="Arial Unicode Bold"/>
              </a:endParaRPr>
            </a:p>
          </p:txBody>
        </p:sp>
      </p:grpSp>
      <p:sp>
        <p:nvSpPr>
          <p:cNvPr id="70" name="Freeform 4">
            <a:extLst>
              <a:ext uri="{FF2B5EF4-FFF2-40B4-BE49-F238E27FC236}">
                <a16:creationId xmlns:a16="http://schemas.microsoft.com/office/drawing/2014/main" id="{833B2578-AC57-DD44-8319-7894B1E51DDE}"/>
              </a:ext>
            </a:extLst>
          </p:cNvPr>
          <p:cNvSpPr/>
          <p:nvPr/>
        </p:nvSpPr>
        <p:spPr>
          <a:xfrm rot="10800000">
            <a:off x="1000637" y="4086158"/>
            <a:ext cx="2621083" cy="2056820"/>
          </a:xfrm>
          <a:custGeom>
            <a:avLst/>
            <a:gdLst/>
            <a:ahLst/>
            <a:cxnLst/>
            <a:rect l="l" t="t" r="r" b="b"/>
            <a:pathLst>
              <a:path w="2540759" h="3702382">
                <a:moveTo>
                  <a:pt x="0" y="0"/>
                </a:moveTo>
                <a:lnTo>
                  <a:pt x="2540759" y="0"/>
                </a:lnTo>
                <a:lnTo>
                  <a:pt x="2540759" y="3702382"/>
                </a:lnTo>
                <a:lnTo>
                  <a:pt x="0" y="37023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 dirty="0"/>
          </a:p>
        </p:txBody>
      </p:sp>
      <p:sp>
        <p:nvSpPr>
          <p:cNvPr id="71" name="文字方塊 70">
            <a:extLst>
              <a:ext uri="{FF2B5EF4-FFF2-40B4-BE49-F238E27FC236}">
                <a16:creationId xmlns:a16="http://schemas.microsoft.com/office/drawing/2014/main" id="{F4548AF4-5148-CA0C-7646-936ED55685C7}"/>
              </a:ext>
            </a:extLst>
          </p:cNvPr>
          <p:cNvSpPr txBox="1"/>
          <p:nvPr/>
        </p:nvSpPr>
        <p:spPr>
          <a:xfrm>
            <a:off x="1096666" y="4388175"/>
            <a:ext cx="2549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進入「協助廠商洽邀買主來臺洽談及採購案」網頁申請。</a:t>
            </a:r>
            <a:endParaRPr lang="zh-TW" altLang="en-US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6" name="群組 95">
            <a:extLst>
              <a:ext uri="{FF2B5EF4-FFF2-40B4-BE49-F238E27FC236}">
                <a16:creationId xmlns:a16="http://schemas.microsoft.com/office/drawing/2014/main" id="{4363E29D-4C40-CEF4-F051-6DD508B3A2A4}"/>
              </a:ext>
            </a:extLst>
          </p:cNvPr>
          <p:cNvGrpSpPr/>
          <p:nvPr/>
        </p:nvGrpSpPr>
        <p:grpSpPr>
          <a:xfrm>
            <a:off x="682147" y="1283882"/>
            <a:ext cx="972736" cy="879828"/>
            <a:chOff x="694179" y="778865"/>
            <a:chExt cx="972736" cy="879828"/>
          </a:xfrm>
        </p:grpSpPr>
        <p:grpSp>
          <p:nvGrpSpPr>
            <p:cNvPr id="61" name="群組 60">
              <a:extLst>
                <a:ext uri="{FF2B5EF4-FFF2-40B4-BE49-F238E27FC236}">
                  <a16:creationId xmlns:a16="http://schemas.microsoft.com/office/drawing/2014/main" id="{380EE499-83C8-7C1F-646E-8E311384560D}"/>
                </a:ext>
              </a:extLst>
            </p:cNvPr>
            <p:cNvGrpSpPr/>
            <p:nvPr/>
          </p:nvGrpSpPr>
          <p:grpSpPr>
            <a:xfrm>
              <a:off x="694179" y="778865"/>
              <a:ext cx="879828" cy="879828"/>
              <a:chOff x="682755" y="4239590"/>
              <a:chExt cx="879828" cy="879828"/>
            </a:xfrm>
          </p:grpSpPr>
          <p:sp>
            <p:nvSpPr>
              <p:cNvPr id="47" name="Freeform 10">
                <a:extLst>
                  <a:ext uri="{FF2B5EF4-FFF2-40B4-BE49-F238E27FC236}">
                    <a16:creationId xmlns:a16="http://schemas.microsoft.com/office/drawing/2014/main" id="{CBBE2F89-2622-A6C9-05CC-D9254E725F4C}"/>
                  </a:ext>
                </a:extLst>
              </p:cNvPr>
              <p:cNvSpPr/>
              <p:nvPr/>
            </p:nvSpPr>
            <p:spPr>
              <a:xfrm>
                <a:off x="682755" y="4239590"/>
                <a:ext cx="879828" cy="87982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sq">
                <a:solidFill>
                  <a:schemeClr val="accent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zh-TW" altLang="en-US" dirty="0"/>
              </a:p>
            </p:txBody>
          </p:sp>
          <p:sp>
            <p:nvSpPr>
              <p:cNvPr id="48" name="TextBox 11">
                <a:extLst>
                  <a:ext uri="{FF2B5EF4-FFF2-40B4-BE49-F238E27FC236}">
                    <a16:creationId xmlns:a16="http://schemas.microsoft.com/office/drawing/2014/main" id="{EFBA1B10-C181-50A6-3DBA-7D8F51024787}"/>
                  </a:ext>
                </a:extLst>
              </p:cNvPr>
              <p:cNvSpPr txBox="1"/>
              <p:nvPr/>
            </p:nvSpPr>
            <p:spPr>
              <a:xfrm>
                <a:off x="765239" y="4280832"/>
                <a:ext cx="714860" cy="7561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72" name="文字方塊 71">
              <a:extLst>
                <a:ext uri="{FF2B5EF4-FFF2-40B4-BE49-F238E27FC236}">
                  <a16:creationId xmlns:a16="http://schemas.microsoft.com/office/drawing/2014/main" id="{D7D6661F-C41C-4E38-1798-F158EE1D0815}"/>
                </a:ext>
              </a:extLst>
            </p:cNvPr>
            <p:cNvSpPr txBox="1"/>
            <p:nvPr/>
          </p:nvSpPr>
          <p:spPr>
            <a:xfrm>
              <a:off x="796508" y="891445"/>
              <a:ext cx="8704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b="1" dirty="0">
                  <a:solidFill>
                    <a:srgbClr val="0A3B42"/>
                  </a:solidFill>
                </a:rPr>
                <a:t>01</a:t>
              </a:r>
              <a:endParaRPr lang="zh-TW" altLang="en-US" sz="3600" b="1" dirty="0">
                <a:solidFill>
                  <a:srgbClr val="0A3B42"/>
                </a:solidFill>
              </a:endParaRPr>
            </a:p>
          </p:txBody>
        </p:sp>
      </p:grpSp>
      <p:grpSp>
        <p:nvGrpSpPr>
          <p:cNvPr id="95" name="群組 94">
            <a:extLst>
              <a:ext uri="{FF2B5EF4-FFF2-40B4-BE49-F238E27FC236}">
                <a16:creationId xmlns:a16="http://schemas.microsoft.com/office/drawing/2014/main" id="{A0638D80-96DC-184C-6447-0461022068B7}"/>
              </a:ext>
            </a:extLst>
          </p:cNvPr>
          <p:cNvGrpSpPr/>
          <p:nvPr/>
        </p:nvGrpSpPr>
        <p:grpSpPr>
          <a:xfrm>
            <a:off x="4454119" y="1283882"/>
            <a:ext cx="969468" cy="879828"/>
            <a:chOff x="4435781" y="776071"/>
            <a:chExt cx="969468" cy="879828"/>
          </a:xfrm>
        </p:grpSpPr>
        <p:grpSp>
          <p:nvGrpSpPr>
            <p:cNvPr id="62" name="群組 61">
              <a:extLst>
                <a:ext uri="{FF2B5EF4-FFF2-40B4-BE49-F238E27FC236}">
                  <a16:creationId xmlns:a16="http://schemas.microsoft.com/office/drawing/2014/main" id="{F10BCAC3-0306-BF70-50E8-28A71FAD8A9E}"/>
                </a:ext>
              </a:extLst>
            </p:cNvPr>
            <p:cNvGrpSpPr/>
            <p:nvPr/>
          </p:nvGrpSpPr>
          <p:grpSpPr>
            <a:xfrm>
              <a:off x="4435781" y="776071"/>
              <a:ext cx="879828" cy="879828"/>
              <a:chOff x="682755" y="4239590"/>
              <a:chExt cx="879828" cy="879828"/>
            </a:xfrm>
          </p:grpSpPr>
          <p:sp>
            <p:nvSpPr>
              <p:cNvPr id="63" name="Freeform 10">
                <a:extLst>
                  <a:ext uri="{FF2B5EF4-FFF2-40B4-BE49-F238E27FC236}">
                    <a16:creationId xmlns:a16="http://schemas.microsoft.com/office/drawing/2014/main" id="{255A8DB6-CB22-D852-9F93-A8809EE88488}"/>
                  </a:ext>
                </a:extLst>
              </p:cNvPr>
              <p:cNvSpPr/>
              <p:nvPr/>
            </p:nvSpPr>
            <p:spPr>
              <a:xfrm>
                <a:off x="682755" y="4239590"/>
                <a:ext cx="879828" cy="87982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sq">
                <a:solidFill>
                  <a:schemeClr val="accent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4" name="TextBox 11">
                <a:extLst>
                  <a:ext uri="{FF2B5EF4-FFF2-40B4-BE49-F238E27FC236}">
                    <a16:creationId xmlns:a16="http://schemas.microsoft.com/office/drawing/2014/main" id="{B4A930D6-1378-C603-8DB7-E8EE40BA177B}"/>
                  </a:ext>
                </a:extLst>
              </p:cNvPr>
              <p:cNvSpPr txBox="1"/>
              <p:nvPr/>
            </p:nvSpPr>
            <p:spPr>
              <a:xfrm>
                <a:off x="765239" y="4280832"/>
                <a:ext cx="714860" cy="7561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73" name="文字方塊 72">
              <a:extLst>
                <a:ext uri="{FF2B5EF4-FFF2-40B4-BE49-F238E27FC236}">
                  <a16:creationId xmlns:a16="http://schemas.microsoft.com/office/drawing/2014/main" id="{D3F2BBD9-C375-E568-A7D8-F99BF3475C2C}"/>
                </a:ext>
              </a:extLst>
            </p:cNvPr>
            <p:cNvSpPr txBox="1"/>
            <p:nvPr/>
          </p:nvSpPr>
          <p:spPr>
            <a:xfrm>
              <a:off x="4534842" y="891445"/>
              <a:ext cx="8704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b="1" dirty="0">
                  <a:solidFill>
                    <a:srgbClr val="0A3B42"/>
                  </a:solidFill>
                </a:rPr>
                <a:t>02</a:t>
              </a:r>
              <a:endParaRPr lang="zh-TW" altLang="en-US" sz="3600" b="1" dirty="0">
                <a:solidFill>
                  <a:srgbClr val="0A3B42"/>
                </a:solidFill>
              </a:endParaRPr>
            </a:p>
          </p:txBody>
        </p:sp>
      </p:grpSp>
      <p:grpSp>
        <p:nvGrpSpPr>
          <p:cNvPr id="94" name="群組 93">
            <a:extLst>
              <a:ext uri="{FF2B5EF4-FFF2-40B4-BE49-F238E27FC236}">
                <a16:creationId xmlns:a16="http://schemas.microsoft.com/office/drawing/2014/main" id="{7A957FB8-BEBC-C989-9EB4-D060AF8C5B6C}"/>
              </a:ext>
            </a:extLst>
          </p:cNvPr>
          <p:cNvGrpSpPr/>
          <p:nvPr/>
        </p:nvGrpSpPr>
        <p:grpSpPr>
          <a:xfrm>
            <a:off x="8222823" y="1283882"/>
            <a:ext cx="991806" cy="879828"/>
            <a:chOff x="8234855" y="730108"/>
            <a:chExt cx="991806" cy="879828"/>
          </a:xfrm>
        </p:grpSpPr>
        <p:grpSp>
          <p:nvGrpSpPr>
            <p:cNvPr id="66" name="群組 65">
              <a:extLst>
                <a:ext uri="{FF2B5EF4-FFF2-40B4-BE49-F238E27FC236}">
                  <a16:creationId xmlns:a16="http://schemas.microsoft.com/office/drawing/2014/main" id="{A42BF972-CD2C-8DC7-41E2-1D7650FE2DD3}"/>
                </a:ext>
              </a:extLst>
            </p:cNvPr>
            <p:cNvGrpSpPr/>
            <p:nvPr/>
          </p:nvGrpSpPr>
          <p:grpSpPr>
            <a:xfrm>
              <a:off x="8234855" y="730108"/>
              <a:ext cx="879828" cy="879828"/>
              <a:chOff x="682755" y="4239590"/>
              <a:chExt cx="879828" cy="879828"/>
            </a:xfrm>
          </p:grpSpPr>
          <p:sp>
            <p:nvSpPr>
              <p:cNvPr id="67" name="Freeform 10">
                <a:extLst>
                  <a:ext uri="{FF2B5EF4-FFF2-40B4-BE49-F238E27FC236}">
                    <a16:creationId xmlns:a16="http://schemas.microsoft.com/office/drawing/2014/main" id="{E2FAB316-BC05-0D5B-F96B-9A8CB93E0929}"/>
                  </a:ext>
                </a:extLst>
              </p:cNvPr>
              <p:cNvSpPr/>
              <p:nvPr/>
            </p:nvSpPr>
            <p:spPr>
              <a:xfrm>
                <a:off x="682755" y="4239590"/>
                <a:ext cx="879828" cy="87982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sq">
                <a:solidFill>
                  <a:schemeClr val="accent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8" name="TextBox 11">
                <a:extLst>
                  <a:ext uri="{FF2B5EF4-FFF2-40B4-BE49-F238E27FC236}">
                    <a16:creationId xmlns:a16="http://schemas.microsoft.com/office/drawing/2014/main" id="{C2ECB929-0A06-ACF7-8A7E-8EB50C583342}"/>
                  </a:ext>
                </a:extLst>
              </p:cNvPr>
              <p:cNvSpPr txBox="1"/>
              <p:nvPr/>
            </p:nvSpPr>
            <p:spPr>
              <a:xfrm>
                <a:off x="765239" y="4280832"/>
                <a:ext cx="714860" cy="7561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74" name="文字方塊 73">
              <a:extLst>
                <a:ext uri="{FF2B5EF4-FFF2-40B4-BE49-F238E27FC236}">
                  <a16:creationId xmlns:a16="http://schemas.microsoft.com/office/drawing/2014/main" id="{1097EA25-6E44-C2A6-663B-6AF7FD7A1816}"/>
                </a:ext>
              </a:extLst>
            </p:cNvPr>
            <p:cNvSpPr txBox="1"/>
            <p:nvPr/>
          </p:nvSpPr>
          <p:spPr>
            <a:xfrm>
              <a:off x="8356254" y="833449"/>
              <a:ext cx="8704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b="1" dirty="0">
                  <a:solidFill>
                    <a:srgbClr val="0A3B42"/>
                  </a:solidFill>
                </a:rPr>
                <a:t>03</a:t>
              </a:r>
              <a:endParaRPr lang="zh-TW" altLang="en-US" sz="3600" b="1" dirty="0">
                <a:solidFill>
                  <a:srgbClr val="0A3B42"/>
                </a:solidFill>
              </a:endParaRPr>
            </a:p>
          </p:txBody>
        </p:sp>
      </p:grpSp>
      <p:grpSp>
        <p:nvGrpSpPr>
          <p:cNvPr id="75" name="Group 5">
            <a:extLst>
              <a:ext uri="{FF2B5EF4-FFF2-40B4-BE49-F238E27FC236}">
                <a16:creationId xmlns:a16="http://schemas.microsoft.com/office/drawing/2014/main" id="{13E2204B-DD86-214E-C748-BBD5B5070A45}"/>
              </a:ext>
            </a:extLst>
          </p:cNvPr>
          <p:cNvGrpSpPr/>
          <p:nvPr/>
        </p:nvGrpSpPr>
        <p:grpSpPr>
          <a:xfrm>
            <a:off x="517933" y="1134555"/>
            <a:ext cx="3562034" cy="5213654"/>
            <a:chOff x="0" y="0"/>
            <a:chExt cx="979589" cy="931573"/>
          </a:xfrm>
          <a:noFill/>
        </p:grpSpPr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9BCEC67D-922A-4FA5-869F-EDCBEA5029CB}"/>
                </a:ext>
              </a:extLst>
            </p:cNvPr>
            <p:cNvSpPr/>
            <p:nvPr/>
          </p:nvSpPr>
          <p:spPr>
            <a:xfrm>
              <a:off x="0" y="0"/>
              <a:ext cx="979589" cy="931573"/>
            </a:xfrm>
            <a:custGeom>
              <a:avLst/>
              <a:gdLst/>
              <a:ahLst/>
              <a:cxnLst/>
              <a:rect l="l" t="t" r="r" b="b"/>
              <a:pathLst>
                <a:path w="979589" h="931573">
                  <a:moveTo>
                    <a:pt x="43469" y="0"/>
                  </a:moveTo>
                  <a:lnTo>
                    <a:pt x="936120" y="0"/>
                  </a:lnTo>
                  <a:cubicBezTo>
                    <a:pt x="947648" y="0"/>
                    <a:pt x="958705" y="4580"/>
                    <a:pt x="966857" y="12732"/>
                  </a:cubicBezTo>
                  <a:cubicBezTo>
                    <a:pt x="975009" y="20884"/>
                    <a:pt x="979589" y="31940"/>
                    <a:pt x="979589" y="43469"/>
                  </a:cubicBezTo>
                  <a:lnTo>
                    <a:pt x="979589" y="888103"/>
                  </a:lnTo>
                  <a:cubicBezTo>
                    <a:pt x="979589" y="912111"/>
                    <a:pt x="960127" y="931573"/>
                    <a:pt x="936120" y="931573"/>
                  </a:cubicBezTo>
                  <a:lnTo>
                    <a:pt x="43469" y="931573"/>
                  </a:lnTo>
                  <a:cubicBezTo>
                    <a:pt x="31940" y="931573"/>
                    <a:pt x="20884" y="926993"/>
                    <a:pt x="12732" y="918841"/>
                  </a:cubicBezTo>
                  <a:cubicBezTo>
                    <a:pt x="4580" y="910689"/>
                    <a:pt x="0" y="899632"/>
                    <a:pt x="0" y="888103"/>
                  </a:cubicBezTo>
                  <a:lnTo>
                    <a:pt x="0" y="43469"/>
                  </a:lnTo>
                  <a:cubicBezTo>
                    <a:pt x="0" y="31940"/>
                    <a:pt x="4580" y="20884"/>
                    <a:pt x="12732" y="12732"/>
                  </a:cubicBezTo>
                  <a:cubicBezTo>
                    <a:pt x="20884" y="4580"/>
                    <a:pt x="31940" y="0"/>
                    <a:pt x="43469" y="0"/>
                  </a:cubicBezTo>
                  <a:close/>
                </a:path>
              </a:pathLst>
            </a:custGeom>
            <a:grpFill/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7" name="TextBox 7">
              <a:extLst>
                <a:ext uri="{FF2B5EF4-FFF2-40B4-BE49-F238E27FC236}">
                  <a16:creationId xmlns:a16="http://schemas.microsoft.com/office/drawing/2014/main" id="{5AFC9C6E-CC4E-6E65-0BE3-778A6C84700A}"/>
                </a:ext>
              </a:extLst>
            </p:cNvPr>
            <p:cNvSpPr txBox="1"/>
            <p:nvPr/>
          </p:nvSpPr>
          <p:spPr>
            <a:xfrm>
              <a:off x="0" y="-38100"/>
              <a:ext cx="979589" cy="969673"/>
            </a:xfrm>
            <a:prstGeom prst="rect">
              <a:avLst/>
            </a:prstGeom>
            <a:grpFill/>
          </p:spPr>
          <p:txBody>
            <a:bodyPr lIns="254000" tIns="254000" rIns="254000" bIns="254000" rtlCol="0" anchor="t"/>
            <a:lstStyle/>
            <a:p>
              <a:pPr algn="l">
                <a:lnSpc>
                  <a:spcPts val="2556"/>
                </a:lnSpc>
              </a:pPr>
              <a:endParaRPr lang="en-US" sz="1800" dirty="0">
                <a:solidFill>
                  <a:srgbClr val="000000"/>
                </a:solidFill>
                <a:latin typeface="Noto Sans T Chinese"/>
                <a:ea typeface="Noto Sans T Chinese"/>
                <a:cs typeface="Noto Sans T Chinese"/>
                <a:sym typeface="Noto Sans T Chinese"/>
              </a:endParaRPr>
            </a:p>
          </p:txBody>
        </p:sp>
      </p:grpSp>
      <p:sp>
        <p:nvSpPr>
          <p:cNvPr id="84" name="Freeform 4">
            <a:extLst>
              <a:ext uri="{FF2B5EF4-FFF2-40B4-BE49-F238E27FC236}">
                <a16:creationId xmlns:a16="http://schemas.microsoft.com/office/drawing/2014/main" id="{B6044DD4-3D9B-66E7-C028-8D0614F9FD94}"/>
              </a:ext>
            </a:extLst>
          </p:cNvPr>
          <p:cNvSpPr/>
          <p:nvPr/>
        </p:nvSpPr>
        <p:spPr>
          <a:xfrm rot="10800000">
            <a:off x="4935514" y="4086158"/>
            <a:ext cx="2223781" cy="2056820"/>
          </a:xfrm>
          <a:custGeom>
            <a:avLst/>
            <a:gdLst/>
            <a:ahLst/>
            <a:cxnLst/>
            <a:rect l="l" t="t" r="r" b="b"/>
            <a:pathLst>
              <a:path w="2540759" h="3702382">
                <a:moveTo>
                  <a:pt x="0" y="0"/>
                </a:moveTo>
                <a:lnTo>
                  <a:pt x="2540759" y="0"/>
                </a:lnTo>
                <a:lnTo>
                  <a:pt x="2540759" y="3702382"/>
                </a:lnTo>
                <a:lnTo>
                  <a:pt x="0" y="37023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 dirty="0"/>
          </a:p>
        </p:txBody>
      </p:sp>
      <p:sp>
        <p:nvSpPr>
          <p:cNvPr id="85" name="文字方塊 84">
            <a:extLst>
              <a:ext uri="{FF2B5EF4-FFF2-40B4-BE49-F238E27FC236}">
                <a16:creationId xmlns:a16="http://schemas.microsoft.com/office/drawing/2014/main" id="{3804ABC6-73B7-80AE-6E2C-9DA58E6CFB42}"/>
              </a:ext>
            </a:extLst>
          </p:cNvPr>
          <p:cNvSpPr txBox="1"/>
          <p:nvPr/>
        </p:nvSpPr>
        <p:spPr>
          <a:xfrm>
            <a:off x="5050383" y="4510290"/>
            <a:ext cx="2003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等待資格審查回覆通知。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6" name="Group 5">
            <a:extLst>
              <a:ext uri="{FF2B5EF4-FFF2-40B4-BE49-F238E27FC236}">
                <a16:creationId xmlns:a16="http://schemas.microsoft.com/office/drawing/2014/main" id="{29B015EE-C38D-D580-84DA-97F1803A2F46}"/>
              </a:ext>
            </a:extLst>
          </p:cNvPr>
          <p:cNvGrpSpPr/>
          <p:nvPr/>
        </p:nvGrpSpPr>
        <p:grpSpPr>
          <a:xfrm>
            <a:off x="4266387" y="1134554"/>
            <a:ext cx="3562034" cy="5242305"/>
            <a:chOff x="0" y="0"/>
            <a:chExt cx="979589" cy="931573"/>
          </a:xfrm>
          <a:noFill/>
        </p:grpSpPr>
        <p:sp>
          <p:nvSpPr>
            <p:cNvPr id="87" name="Freeform 6">
              <a:extLst>
                <a:ext uri="{FF2B5EF4-FFF2-40B4-BE49-F238E27FC236}">
                  <a16:creationId xmlns:a16="http://schemas.microsoft.com/office/drawing/2014/main" id="{31F3A484-CD03-4F7C-9112-B0614D1D5BBC}"/>
                </a:ext>
              </a:extLst>
            </p:cNvPr>
            <p:cNvSpPr/>
            <p:nvPr/>
          </p:nvSpPr>
          <p:spPr>
            <a:xfrm>
              <a:off x="0" y="0"/>
              <a:ext cx="979589" cy="931573"/>
            </a:xfrm>
            <a:custGeom>
              <a:avLst/>
              <a:gdLst/>
              <a:ahLst/>
              <a:cxnLst/>
              <a:rect l="l" t="t" r="r" b="b"/>
              <a:pathLst>
                <a:path w="979589" h="931573">
                  <a:moveTo>
                    <a:pt x="43469" y="0"/>
                  </a:moveTo>
                  <a:lnTo>
                    <a:pt x="936120" y="0"/>
                  </a:lnTo>
                  <a:cubicBezTo>
                    <a:pt x="947648" y="0"/>
                    <a:pt x="958705" y="4580"/>
                    <a:pt x="966857" y="12732"/>
                  </a:cubicBezTo>
                  <a:cubicBezTo>
                    <a:pt x="975009" y="20884"/>
                    <a:pt x="979589" y="31940"/>
                    <a:pt x="979589" y="43469"/>
                  </a:cubicBezTo>
                  <a:lnTo>
                    <a:pt x="979589" y="888103"/>
                  </a:lnTo>
                  <a:cubicBezTo>
                    <a:pt x="979589" y="912111"/>
                    <a:pt x="960127" y="931573"/>
                    <a:pt x="936120" y="931573"/>
                  </a:cubicBezTo>
                  <a:lnTo>
                    <a:pt x="43469" y="931573"/>
                  </a:lnTo>
                  <a:cubicBezTo>
                    <a:pt x="31940" y="931573"/>
                    <a:pt x="20884" y="926993"/>
                    <a:pt x="12732" y="918841"/>
                  </a:cubicBezTo>
                  <a:cubicBezTo>
                    <a:pt x="4580" y="910689"/>
                    <a:pt x="0" y="899632"/>
                    <a:pt x="0" y="888103"/>
                  </a:cubicBezTo>
                  <a:lnTo>
                    <a:pt x="0" y="43469"/>
                  </a:lnTo>
                  <a:cubicBezTo>
                    <a:pt x="0" y="31940"/>
                    <a:pt x="4580" y="20884"/>
                    <a:pt x="12732" y="12732"/>
                  </a:cubicBezTo>
                  <a:cubicBezTo>
                    <a:pt x="20884" y="4580"/>
                    <a:pt x="31940" y="0"/>
                    <a:pt x="43469" y="0"/>
                  </a:cubicBezTo>
                  <a:close/>
                </a:path>
              </a:pathLst>
            </a:custGeom>
            <a:grpFill/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8" name="TextBox 7">
              <a:extLst>
                <a:ext uri="{FF2B5EF4-FFF2-40B4-BE49-F238E27FC236}">
                  <a16:creationId xmlns:a16="http://schemas.microsoft.com/office/drawing/2014/main" id="{C7042B62-6233-1346-8CF5-FC4E37D2B28F}"/>
                </a:ext>
              </a:extLst>
            </p:cNvPr>
            <p:cNvSpPr txBox="1"/>
            <p:nvPr/>
          </p:nvSpPr>
          <p:spPr>
            <a:xfrm>
              <a:off x="0" y="-38100"/>
              <a:ext cx="979589" cy="969673"/>
            </a:xfrm>
            <a:prstGeom prst="rect">
              <a:avLst/>
            </a:prstGeom>
            <a:grpFill/>
          </p:spPr>
          <p:txBody>
            <a:bodyPr lIns="254000" tIns="254000" rIns="254000" bIns="254000" rtlCol="0" anchor="t"/>
            <a:lstStyle/>
            <a:p>
              <a:pPr algn="l">
                <a:lnSpc>
                  <a:spcPts val="2556"/>
                </a:lnSpc>
              </a:pPr>
              <a:endParaRPr lang="en-US" sz="1800" dirty="0">
                <a:solidFill>
                  <a:srgbClr val="000000"/>
                </a:solidFill>
                <a:latin typeface="Noto Sans T Chinese"/>
                <a:ea typeface="Noto Sans T Chinese"/>
                <a:cs typeface="Noto Sans T Chinese"/>
                <a:sym typeface="Noto Sans T Chinese"/>
              </a:endParaRPr>
            </a:p>
          </p:txBody>
        </p:sp>
      </p:grpSp>
      <p:sp>
        <p:nvSpPr>
          <p:cNvPr id="89" name="Freeform 4">
            <a:extLst>
              <a:ext uri="{FF2B5EF4-FFF2-40B4-BE49-F238E27FC236}">
                <a16:creationId xmlns:a16="http://schemas.microsoft.com/office/drawing/2014/main" id="{CC27E9E1-A403-00BA-841E-CE42914E58F8}"/>
              </a:ext>
            </a:extLst>
          </p:cNvPr>
          <p:cNvSpPr/>
          <p:nvPr/>
        </p:nvSpPr>
        <p:spPr>
          <a:xfrm rot="10800000">
            <a:off x="8497546" y="4086158"/>
            <a:ext cx="2693817" cy="2056820"/>
          </a:xfrm>
          <a:custGeom>
            <a:avLst/>
            <a:gdLst/>
            <a:ahLst/>
            <a:cxnLst/>
            <a:rect l="l" t="t" r="r" b="b"/>
            <a:pathLst>
              <a:path w="2540759" h="3702382">
                <a:moveTo>
                  <a:pt x="0" y="0"/>
                </a:moveTo>
                <a:lnTo>
                  <a:pt x="2540759" y="0"/>
                </a:lnTo>
                <a:lnTo>
                  <a:pt x="2540759" y="3702382"/>
                </a:lnTo>
                <a:lnTo>
                  <a:pt x="0" y="37023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 dirty="0"/>
          </a:p>
        </p:txBody>
      </p:sp>
      <p:sp>
        <p:nvSpPr>
          <p:cNvPr id="90" name="文字方塊 89">
            <a:extLst>
              <a:ext uri="{FF2B5EF4-FFF2-40B4-BE49-F238E27FC236}">
                <a16:creationId xmlns:a16="http://schemas.microsoft.com/office/drawing/2014/main" id="{20B20D88-C685-139B-56A1-F30BA29BED8B}"/>
              </a:ext>
            </a:extLst>
          </p:cNvPr>
          <p:cNvSpPr txBox="1"/>
          <p:nvPr/>
        </p:nvSpPr>
        <p:spPr>
          <a:xfrm>
            <a:off x="8641709" y="4306915"/>
            <a:ext cx="2483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資格審核通過後，即可邀請買主來臺進行洽談！買主變更或取消以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為限。</a:t>
            </a:r>
          </a:p>
        </p:txBody>
      </p:sp>
      <p:grpSp>
        <p:nvGrpSpPr>
          <p:cNvPr id="31" name="Group 60">
            <a:extLst>
              <a:ext uri="{FF2B5EF4-FFF2-40B4-BE49-F238E27FC236}">
                <a16:creationId xmlns:a16="http://schemas.microsoft.com/office/drawing/2014/main" id="{5889F0E5-86FE-EA80-46AF-64096DDBB873}"/>
              </a:ext>
            </a:extLst>
          </p:cNvPr>
          <p:cNvGrpSpPr/>
          <p:nvPr/>
        </p:nvGrpSpPr>
        <p:grpSpPr>
          <a:xfrm>
            <a:off x="3584818" y="2647066"/>
            <a:ext cx="1125866" cy="983911"/>
            <a:chOff x="0" y="0"/>
            <a:chExt cx="812800" cy="812800"/>
          </a:xfrm>
        </p:grpSpPr>
        <p:sp>
          <p:nvSpPr>
            <p:cNvPr id="32" name="Freeform 61">
              <a:extLst>
                <a:ext uri="{FF2B5EF4-FFF2-40B4-BE49-F238E27FC236}">
                  <a16:creationId xmlns:a16="http://schemas.microsoft.com/office/drawing/2014/main" id="{D9A70F06-DDCF-D6E6-78EF-AA73C1093F2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FF8231"/>
            </a:solid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" name="TextBox 62">
              <a:extLst>
                <a:ext uri="{FF2B5EF4-FFF2-40B4-BE49-F238E27FC236}">
                  <a16:creationId xmlns:a16="http://schemas.microsoft.com/office/drawing/2014/main" id="{66AA8F37-0E52-F275-6DF9-F4E52A0EBA91}"/>
                </a:ext>
              </a:extLst>
            </p:cNvPr>
            <p:cNvSpPr txBox="1"/>
            <p:nvPr/>
          </p:nvSpPr>
          <p:spPr>
            <a:xfrm>
              <a:off x="0" y="136525"/>
              <a:ext cx="711200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15"/>
                </a:lnSpc>
              </a:pPr>
              <a:endParaRPr/>
            </a:p>
          </p:txBody>
        </p:sp>
      </p:grpSp>
      <p:grpSp>
        <p:nvGrpSpPr>
          <p:cNvPr id="101" name="Group 5">
            <a:extLst>
              <a:ext uri="{FF2B5EF4-FFF2-40B4-BE49-F238E27FC236}">
                <a16:creationId xmlns:a16="http://schemas.microsoft.com/office/drawing/2014/main" id="{CFDD947E-1766-722D-209D-03A48B5834DB}"/>
              </a:ext>
            </a:extLst>
          </p:cNvPr>
          <p:cNvGrpSpPr/>
          <p:nvPr/>
        </p:nvGrpSpPr>
        <p:grpSpPr>
          <a:xfrm>
            <a:off x="8087259" y="1134554"/>
            <a:ext cx="3562034" cy="5213654"/>
            <a:chOff x="0" y="0"/>
            <a:chExt cx="979589" cy="931573"/>
          </a:xfrm>
          <a:noFill/>
        </p:grpSpPr>
        <p:sp>
          <p:nvSpPr>
            <p:cNvPr id="102" name="Freeform 6">
              <a:extLst>
                <a:ext uri="{FF2B5EF4-FFF2-40B4-BE49-F238E27FC236}">
                  <a16:creationId xmlns:a16="http://schemas.microsoft.com/office/drawing/2014/main" id="{0DC321F3-49CD-B02D-FB37-D695953FC100}"/>
                </a:ext>
              </a:extLst>
            </p:cNvPr>
            <p:cNvSpPr/>
            <p:nvPr/>
          </p:nvSpPr>
          <p:spPr>
            <a:xfrm>
              <a:off x="0" y="0"/>
              <a:ext cx="979589" cy="931573"/>
            </a:xfrm>
            <a:custGeom>
              <a:avLst/>
              <a:gdLst/>
              <a:ahLst/>
              <a:cxnLst/>
              <a:rect l="l" t="t" r="r" b="b"/>
              <a:pathLst>
                <a:path w="979589" h="931573">
                  <a:moveTo>
                    <a:pt x="43469" y="0"/>
                  </a:moveTo>
                  <a:lnTo>
                    <a:pt x="936120" y="0"/>
                  </a:lnTo>
                  <a:cubicBezTo>
                    <a:pt x="947648" y="0"/>
                    <a:pt x="958705" y="4580"/>
                    <a:pt x="966857" y="12732"/>
                  </a:cubicBezTo>
                  <a:cubicBezTo>
                    <a:pt x="975009" y="20884"/>
                    <a:pt x="979589" y="31940"/>
                    <a:pt x="979589" y="43469"/>
                  </a:cubicBezTo>
                  <a:lnTo>
                    <a:pt x="979589" y="888103"/>
                  </a:lnTo>
                  <a:cubicBezTo>
                    <a:pt x="979589" y="912111"/>
                    <a:pt x="960127" y="931573"/>
                    <a:pt x="936120" y="931573"/>
                  </a:cubicBezTo>
                  <a:lnTo>
                    <a:pt x="43469" y="931573"/>
                  </a:lnTo>
                  <a:cubicBezTo>
                    <a:pt x="31940" y="931573"/>
                    <a:pt x="20884" y="926993"/>
                    <a:pt x="12732" y="918841"/>
                  </a:cubicBezTo>
                  <a:cubicBezTo>
                    <a:pt x="4580" y="910689"/>
                    <a:pt x="0" y="899632"/>
                    <a:pt x="0" y="888103"/>
                  </a:cubicBezTo>
                  <a:lnTo>
                    <a:pt x="0" y="43469"/>
                  </a:lnTo>
                  <a:cubicBezTo>
                    <a:pt x="0" y="31940"/>
                    <a:pt x="4580" y="20884"/>
                    <a:pt x="12732" y="12732"/>
                  </a:cubicBezTo>
                  <a:cubicBezTo>
                    <a:pt x="20884" y="4580"/>
                    <a:pt x="31940" y="0"/>
                    <a:pt x="43469" y="0"/>
                  </a:cubicBezTo>
                  <a:close/>
                </a:path>
              </a:pathLst>
            </a:custGeom>
            <a:grpFill/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" name="TextBox 7">
              <a:extLst>
                <a:ext uri="{FF2B5EF4-FFF2-40B4-BE49-F238E27FC236}">
                  <a16:creationId xmlns:a16="http://schemas.microsoft.com/office/drawing/2014/main" id="{43595219-71B8-18EA-A883-E8F7EFB97D0F}"/>
                </a:ext>
              </a:extLst>
            </p:cNvPr>
            <p:cNvSpPr txBox="1"/>
            <p:nvPr/>
          </p:nvSpPr>
          <p:spPr>
            <a:xfrm>
              <a:off x="0" y="-38100"/>
              <a:ext cx="979589" cy="969673"/>
            </a:xfrm>
            <a:prstGeom prst="rect">
              <a:avLst/>
            </a:prstGeom>
            <a:grpFill/>
          </p:spPr>
          <p:txBody>
            <a:bodyPr lIns="254000" tIns="254000" rIns="254000" bIns="254000" rtlCol="0" anchor="t"/>
            <a:lstStyle/>
            <a:p>
              <a:pPr algn="l">
                <a:lnSpc>
                  <a:spcPts val="2556"/>
                </a:lnSpc>
              </a:pPr>
              <a:endParaRPr lang="en-US" sz="1800" dirty="0">
                <a:solidFill>
                  <a:srgbClr val="000000"/>
                </a:solidFill>
                <a:latin typeface="Noto Sans T Chinese"/>
                <a:ea typeface="Noto Sans T Chinese"/>
                <a:cs typeface="Noto Sans T Chinese"/>
                <a:sym typeface="Noto Sans T Chinese"/>
              </a:endParaRPr>
            </a:p>
          </p:txBody>
        </p:sp>
      </p:grpSp>
      <p:grpSp>
        <p:nvGrpSpPr>
          <p:cNvPr id="134" name="Group 2">
            <a:extLst>
              <a:ext uri="{FF2B5EF4-FFF2-40B4-BE49-F238E27FC236}">
                <a16:creationId xmlns:a16="http://schemas.microsoft.com/office/drawing/2014/main" id="{F9927C76-A795-AF8B-1AFD-61916B8C5679}"/>
              </a:ext>
            </a:extLst>
          </p:cNvPr>
          <p:cNvGrpSpPr/>
          <p:nvPr/>
        </p:nvGrpSpPr>
        <p:grpSpPr>
          <a:xfrm>
            <a:off x="9828528" y="254618"/>
            <a:ext cx="2170179" cy="1192368"/>
            <a:chOff x="-548507" y="477868"/>
            <a:chExt cx="11570449" cy="6357177"/>
          </a:xfrm>
        </p:grpSpPr>
        <p:sp>
          <p:nvSpPr>
            <p:cNvPr id="135" name="Freeform: Shape 4">
              <a:extLst>
                <a:ext uri="{FF2B5EF4-FFF2-40B4-BE49-F238E27FC236}">
                  <a16:creationId xmlns:a16="http://schemas.microsoft.com/office/drawing/2014/main" id="{B078CBF5-B936-D8DD-008F-30E51EC3A937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6" name="Freeform: Shape 5">
              <a:extLst>
                <a:ext uri="{FF2B5EF4-FFF2-40B4-BE49-F238E27FC236}">
                  <a16:creationId xmlns:a16="http://schemas.microsoft.com/office/drawing/2014/main" id="{78ABE37F-4597-4B5D-4B55-65E9996B8FDF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7" name="Freeform: Shape 6">
              <a:extLst>
                <a:ext uri="{FF2B5EF4-FFF2-40B4-BE49-F238E27FC236}">
                  <a16:creationId xmlns:a16="http://schemas.microsoft.com/office/drawing/2014/main" id="{BCE8C2AA-A24E-2AB2-CD60-3E8F1C5E893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8" name="Freeform: Shape 7">
              <a:extLst>
                <a:ext uri="{FF2B5EF4-FFF2-40B4-BE49-F238E27FC236}">
                  <a16:creationId xmlns:a16="http://schemas.microsoft.com/office/drawing/2014/main" id="{28898D31-0C33-A108-5EA8-359C5E132E39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39" name="Freeform: Shape 8">
              <a:extLst>
                <a:ext uri="{FF2B5EF4-FFF2-40B4-BE49-F238E27FC236}">
                  <a16:creationId xmlns:a16="http://schemas.microsoft.com/office/drawing/2014/main" id="{EA53141D-9E74-3019-6D84-B6E194A4F56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140" name="Group 9">
              <a:extLst>
                <a:ext uri="{FF2B5EF4-FFF2-40B4-BE49-F238E27FC236}">
                  <a16:creationId xmlns:a16="http://schemas.microsoft.com/office/drawing/2014/main" id="{FCC06D9C-B74A-9EE2-D7FB-0B2079EA009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5" name="Rectangle: Rounded Corners 14">
                <a:extLst>
                  <a:ext uri="{FF2B5EF4-FFF2-40B4-BE49-F238E27FC236}">
                    <a16:creationId xmlns:a16="http://schemas.microsoft.com/office/drawing/2014/main" id="{63F461ED-24EB-672C-26C7-9D24F1DD09F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46" name="Rectangle: Rounded Corners 15">
                <a:extLst>
                  <a:ext uri="{FF2B5EF4-FFF2-40B4-BE49-F238E27FC236}">
                    <a16:creationId xmlns:a16="http://schemas.microsoft.com/office/drawing/2014/main" id="{98477E87-8DE1-BFD4-A9B9-18B910B6BF2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41" name="Group 10">
              <a:extLst>
                <a:ext uri="{FF2B5EF4-FFF2-40B4-BE49-F238E27FC236}">
                  <a16:creationId xmlns:a16="http://schemas.microsoft.com/office/drawing/2014/main" id="{623BAA0D-2E54-416C-CFFA-CCC4CE4A0B6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43" name="Rectangle: Rounded Corners 12">
                <a:extLst>
                  <a:ext uri="{FF2B5EF4-FFF2-40B4-BE49-F238E27FC236}">
                    <a16:creationId xmlns:a16="http://schemas.microsoft.com/office/drawing/2014/main" id="{4AD27974-D0BC-8002-B5F6-D4B7F38571A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44" name="Rectangle: Rounded Corners 13">
                <a:extLst>
                  <a:ext uri="{FF2B5EF4-FFF2-40B4-BE49-F238E27FC236}">
                    <a16:creationId xmlns:a16="http://schemas.microsoft.com/office/drawing/2014/main" id="{C9FFF547-076A-7BDB-21AE-D17FFF04F71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sp>
          <p:nvSpPr>
            <p:cNvPr id="142" name="Freeform: Shape 11">
              <a:extLst>
                <a:ext uri="{FF2B5EF4-FFF2-40B4-BE49-F238E27FC236}">
                  <a16:creationId xmlns:a16="http://schemas.microsoft.com/office/drawing/2014/main" id="{37020302-DEB7-37C9-DC67-10D10C632949}"/>
                </a:ext>
              </a:extLst>
            </p:cNvPr>
            <p:cNvSpPr/>
            <p:nvPr/>
          </p:nvSpPr>
          <p:spPr>
            <a:xfrm>
              <a:off x="3892803" y="496955"/>
              <a:ext cx="5479035" cy="54312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147" name="Group 38">
            <a:extLst>
              <a:ext uri="{FF2B5EF4-FFF2-40B4-BE49-F238E27FC236}">
                <a16:creationId xmlns:a16="http://schemas.microsoft.com/office/drawing/2014/main" id="{66FC3EEF-A168-481E-5B6B-9CD97E0B6FCE}"/>
              </a:ext>
            </a:extLst>
          </p:cNvPr>
          <p:cNvGrpSpPr/>
          <p:nvPr/>
        </p:nvGrpSpPr>
        <p:grpSpPr>
          <a:xfrm>
            <a:off x="10883829" y="638975"/>
            <a:ext cx="887813" cy="1405574"/>
            <a:chOff x="4432451" y="4164605"/>
            <a:chExt cx="1701248" cy="2693395"/>
          </a:xfrm>
        </p:grpSpPr>
        <p:grpSp>
          <p:nvGrpSpPr>
            <p:cNvPr id="148" name="Group 34">
              <a:extLst>
                <a:ext uri="{FF2B5EF4-FFF2-40B4-BE49-F238E27FC236}">
                  <a16:creationId xmlns:a16="http://schemas.microsoft.com/office/drawing/2014/main" id="{E988CB04-5BDD-4CA0-666F-B251D8B102D8}"/>
                </a:ext>
              </a:extLst>
            </p:cNvPr>
            <p:cNvGrpSpPr/>
            <p:nvPr/>
          </p:nvGrpSpPr>
          <p:grpSpPr>
            <a:xfrm>
              <a:off x="4640902" y="4164605"/>
              <a:ext cx="1093501" cy="1741554"/>
              <a:chOff x="6867874" y="3721883"/>
              <a:chExt cx="1093501" cy="1741553"/>
            </a:xfrm>
          </p:grpSpPr>
          <p:sp>
            <p:nvSpPr>
              <p:cNvPr id="150" name="Oval 7">
                <a:extLst>
                  <a:ext uri="{FF2B5EF4-FFF2-40B4-BE49-F238E27FC236}">
                    <a16:creationId xmlns:a16="http://schemas.microsoft.com/office/drawing/2014/main" id="{159E96C1-258C-6251-A3EB-B76AE085F827}"/>
                  </a:ext>
                </a:extLst>
              </p:cNvPr>
              <p:cNvSpPr/>
              <p:nvPr/>
            </p:nvSpPr>
            <p:spPr>
              <a:xfrm>
                <a:off x="6867874" y="3721883"/>
                <a:ext cx="1093501" cy="1741553"/>
              </a:xfrm>
              <a:custGeom>
                <a:avLst/>
                <a:gdLst/>
                <a:ahLst/>
                <a:cxnLst/>
                <a:rect l="l" t="t" r="r" b="b"/>
                <a:pathLst>
                  <a:path w="1093501" h="1741553">
                    <a:moveTo>
                      <a:pt x="422037" y="0"/>
                    </a:moveTo>
                    <a:lnTo>
                      <a:pt x="422037" y="630979"/>
                    </a:lnTo>
                    <a:cubicBezTo>
                      <a:pt x="422037" y="680563"/>
                      <a:pt x="455258" y="722388"/>
                      <a:pt x="500795" y="734926"/>
                    </a:cubicBezTo>
                    <a:lnTo>
                      <a:pt x="500795" y="955639"/>
                    </a:lnTo>
                    <a:cubicBezTo>
                      <a:pt x="500795" y="982077"/>
                      <a:pt x="522227" y="1003509"/>
                      <a:pt x="548664" y="1003509"/>
                    </a:cubicBezTo>
                    <a:cubicBezTo>
                      <a:pt x="575102" y="1003509"/>
                      <a:pt x="596533" y="982077"/>
                      <a:pt x="596533" y="955639"/>
                    </a:cubicBezTo>
                    <a:lnTo>
                      <a:pt x="596533" y="735077"/>
                    </a:lnTo>
                    <a:cubicBezTo>
                      <a:pt x="642317" y="722690"/>
                      <a:pt x="675778" y="680742"/>
                      <a:pt x="675778" y="630979"/>
                    </a:cubicBezTo>
                    <a:lnTo>
                      <a:pt x="675778" y="658"/>
                    </a:lnTo>
                    <a:cubicBezTo>
                      <a:pt x="911634" y="31647"/>
                      <a:pt x="1093500" y="233580"/>
                      <a:pt x="1093500" y="477990"/>
                    </a:cubicBezTo>
                    <a:lnTo>
                      <a:pt x="1093500" y="780133"/>
                    </a:lnTo>
                    <a:lnTo>
                      <a:pt x="1093501" y="780133"/>
                    </a:lnTo>
                    <a:lnTo>
                      <a:pt x="1093501" y="1260843"/>
                    </a:lnTo>
                    <a:cubicBezTo>
                      <a:pt x="1093501" y="1526332"/>
                      <a:pt x="878279" y="1741553"/>
                      <a:pt x="612791" y="1741553"/>
                    </a:cubicBezTo>
                    <a:lnTo>
                      <a:pt x="480710" y="1741553"/>
                    </a:lnTo>
                    <a:cubicBezTo>
                      <a:pt x="215222" y="1741553"/>
                      <a:pt x="1" y="1526332"/>
                      <a:pt x="1" y="1260843"/>
                    </a:cubicBezTo>
                    <a:lnTo>
                      <a:pt x="1" y="787709"/>
                    </a:lnTo>
                    <a:lnTo>
                      <a:pt x="0" y="787709"/>
                    </a:lnTo>
                    <a:lnTo>
                      <a:pt x="0" y="477990"/>
                    </a:lnTo>
                    <a:cubicBezTo>
                      <a:pt x="0" y="232085"/>
                      <a:pt x="184097" y="29180"/>
                      <a:pt x="422037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51" name="Rounded Rectangle 108">
                <a:extLst>
                  <a:ext uri="{FF2B5EF4-FFF2-40B4-BE49-F238E27FC236}">
                    <a16:creationId xmlns:a16="http://schemas.microsoft.com/office/drawing/2014/main" id="{81AC5C18-031C-2317-4A3F-C986E2019203}"/>
                  </a:ext>
                </a:extLst>
              </p:cNvPr>
              <p:cNvSpPr/>
              <p:nvPr/>
            </p:nvSpPr>
            <p:spPr>
              <a:xfrm>
                <a:off x="7309131" y="3809649"/>
                <a:ext cx="210986" cy="457200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49" name="Freeform 62">
              <a:extLst>
                <a:ext uri="{FF2B5EF4-FFF2-40B4-BE49-F238E27FC236}">
                  <a16:creationId xmlns:a16="http://schemas.microsoft.com/office/drawing/2014/main" id="{2A4CEE08-4A4B-84FA-9E64-897C44E28D9F}"/>
                </a:ext>
              </a:extLst>
            </p:cNvPr>
            <p:cNvSpPr/>
            <p:nvPr/>
          </p:nvSpPr>
          <p:spPr>
            <a:xfrm>
              <a:off x="4432451" y="4551393"/>
              <a:ext cx="1701248" cy="2306607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  <a:gd name="connsiteX0" fmla="*/ 0 w 1518129"/>
                <a:gd name="connsiteY0" fmla="*/ 891306 h 2174861"/>
                <a:gd name="connsiteX1" fmla="*/ 227051 w 1518129"/>
                <a:gd name="connsiteY1" fmla="*/ 1320850 h 2174861"/>
                <a:gd name="connsiteX2" fmla="*/ 462841 w 1518129"/>
                <a:gd name="connsiteY2" fmla="*/ 1655174 h 2174861"/>
                <a:gd name="connsiteX3" fmla="*/ 644540 w 1518129"/>
                <a:gd name="connsiteY3" fmla="*/ 1879748 h 2174861"/>
                <a:gd name="connsiteX4" fmla="*/ 678137 w 1518129"/>
                <a:gd name="connsiteY4" fmla="*/ 2115210 h 2174861"/>
                <a:gd name="connsiteX5" fmla="*/ 1339145 w 1518129"/>
                <a:gd name="connsiteY5" fmla="*/ 2174859 h 2174861"/>
                <a:gd name="connsiteX6" fmla="*/ 1358227 w 1518129"/>
                <a:gd name="connsiteY6" fmla="*/ 1930484 h 2174861"/>
                <a:gd name="connsiteX7" fmla="*/ 1516859 w 1518129"/>
                <a:gd name="connsiteY7" fmla="*/ 1069958 h 2174861"/>
                <a:gd name="connsiteX8" fmla="*/ 1464891 w 1518129"/>
                <a:gd name="connsiteY8" fmla="*/ 644162 h 2174861"/>
                <a:gd name="connsiteX9" fmla="*/ 1272486 w 1518129"/>
                <a:gd name="connsiteY9" fmla="*/ 612493 h 2174861"/>
                <a:gd name="connsiteX10" fmla="*/ 1264720 w 1518129"/>
                <a:gd name="connsiteY10" fmla="*/ 911472 h 2174861"/>
                <a:gd name="connsiteX11" fmla="*/ 1252622 w 1518129"/>
                <a:gd name="connsiteY11" fmla="*/ 600743 h 2174861"/>
                <a:gd name="connsiteX12" fmla="*/ 1022817 w 1518129"/>
                <a:gd name="connsiteY12" fmla="*/ 558366 h 2174861"/>
                <a:gd name="connsiteX13" fmla="*/ 1053082 w 1518129"/>
                <a:gd name="connsiteY13" fmla="*/ 887580 h 2174861"/>
                <a:gd name="connsiteX14" fmla="*/ 1001757 w 1518129"/>
                <a:gd name="connsiteY14" fmla="*/ 557324 h 2174861"/>
                <a:gd name="connsiteX15" fmla="*/ 806783 w 1518129"/>
                <a:gd name="connsiteY15" fmla="*/ 513030 h 2174861"/>
                <a:gd name="connsiteX16" fmla="*/ 810613 w 1518129"/>
                <a:gd name="connsiteY16" fmla="*/ 901237 h 2174861"/>
                <a:gd name="connsiteX17" fmla="*/ 778941 w 1518129"/>
                <a:gd name="connsiteY17" fmla="*/ 121917 h 2174861"/>
                <a:gd name="connsiteX18" fmla="*/ 582042 w 1518129"/>
                <a:gd name="connsiteY18" fmla="*/ 161731 h 2174861"/>
                <a:gd name="connsiteX19" fmla="*/ 554580 w 1518129"/>
                <a:gd name="connsiteY19" fmla="*/ 1197645 h 2174861"/>
                <a:gd name="connsiteX20" fmla="*/ 419736 w 1518129"/>
                <a:gd name="connsiteY20" fmla="*/ 1153389 h 2174861"/>
                <a:gd name="connsiteX21" fmla="*/ 0 w 1518129"/>
                <a:gd name="connsiteY21" fmla="*/ 891306 h 2174861"/>
                <a:gd name="connsiteX0" fmla="*/ 0 w 1518129"/>
                <a:gd name="connsiteY0" fmla="*/ 891306 h 2116848"/>
                <a:gd name="connsiteX1" fmla="*/ 227051 w 1518129"/>
                <a:gd name="connsiteY1" fmla="*/ 1320850 h 2116848"/>
                <a:gd name="connsiteX2" fmla="*/ 462841 w 1518129"/>
                <a:gd name="connsiteY2" fmla="*/ 1655174 h 2116848"/>
                <a:gd name="connsiteX3" fmla="*/ 644540 w 1518129"/>
                <a:gd name="connsiteY3" fmla="*/ 1879748 h 2116848"/>
                <a:gd name="connsiteX4" fmla="*/ 678137 w 1518129"/>
                <a:gd name="connsiteY4" fmla="*/ 2115210 h 2116848"/>
                <a:gd name="connsiteX5" fmla="*/ 1358227 w 1518129"/>
                <a:gd name="connsiteY5" fmla="*/ 1930484 h 2116848"/>
                <a:gd name="connsiteX6" fmla="*/ 1516859 w 1518129"/>
                <a:gd name="connsiteY6" fmla="*/ 1069958 h 2116848"/>
                <a:gd name="connsiteX7" fmla="*/ 1464891 w 1518129"/>
                <a:gd name="connsiteY7" fmla="*/ 644162 h 2116848"/>
                <a:gd name="connsiteX8" fmla="*/ 1272486 w 1518129"/>
                <a:gd name="connsiteY8" fmla="*/ 612493 h 2116848"/>
                <a:gd name="connsiteX9" fmla="*/ 1264720 w 1518129"/>
                <a:gd name="connsiteY9" fmla="*/ 911472 h 2116848"/>
                <a:gd name="connsiteX10" fmla="*/ 1252622 w 1518129"/>
                <a:gd name="connsiteY10" fmla="*/ 600743 h 2116848"/>
                <a:gd name="connsiteX11" fmla="*/ 1022817 w 1518129"/>
                <a:gd name="connsiteY11" fmla="*/ 558366 h 2116848"/>
                <a:gd name="connsiteX12" fmla="*/ 1053082 w 1518129"/>
                <a:gd name="connsiteY12" fmla="*/ 887580 h 2116848"/>
                <a:gd name="connsiteX13" fmla="*/ 1001757 w 1518129"/>
                <a:gd name="connsiteY13" fmla="*/ 557324 h 2116848"/>
                <a:gd name="connsiteX14" fmla="*/ 806783 w 1518129"/>
                <a:gd name="connsiteY14" fmla="*/ 513030 h 2116848"/>
                <a:gd name="connsiteX15" fmla="*/ 810613 w 1518129"/>
                <a:gd name="connsiteY15" fmla="*/ 901237 h 2116848"/>
                <a:gd name="connsiteX16" fmla="*/ 778941 w 1518129"/>
                <a:gd name="connsiteY16" fmla="*/ 121917 h 2116848"/>
                <a:gd name="connsiteX17" fmla="*/ 582042 w 1518129"/>
                <a:gd name="connsiteY17" fmla="*/ 161731 h 2116848"/>
                <a:gd name="connsiteX18" fmla="*/ 554580 w 1518129"/>
                <a:gd name="connsiteY18" fmla="*/ 1197645 h 2116848"/>
                <a:gd name="connsiteX19" fmla="*/ 419736 w 1518129"/>
                <a:gd name="connsiteY19" fmla="*/ 1153389 h 2116848"/>
                <a:gd name="connsiteX20" fmla="*/ 0 w 1518129"/>
                <a:gd name="connsiteY20" fmla="*/ 891306 h 2116848"/>
                <a:gd name="connsiteX0" fmla="*/ 0 w 1518129"/>
                <a:gd name="connsiteY0" fmla="*/ 891306 h 1987766"/>
                <a:gd name="connsiteX1" fmla="*/ 227051 w 1518129"/>
                <a:gd name="connsiteY1" fmla="*/ 1320850 h 1987766"/>
                <a:gd name="connsiteX2" fmla="*/ 462841 w 1518129"/>
                <a:gd name="connsiteY2" fmla="*/ 1655174 h 1987766"/>
                <a:gd name="connsiteX3" fmla="*/ 644540 w 1518129"/>
                <a:gd name="connsiteY3" fmla="*/ 1879748 h 1987766"/>
                <a:gd name="connsiteX4" fmla="*/ 1358227 w 1518129"/>
                <a:gd name="connsiteY4" fmla="*/ 1930484 h 1987766"/>
                <a:gd name="connsiteX5" fmla="*/ 1516859 w 1518129"/>
                <a:gd name="connsiteY5" fmla="*/ 1069958 h 1987766"/>
                <a:gd name="connsiteX6" fmla="*/ 1464891 w 1518129"/>
                <a:gd name="connsiteY6" fmla="*/ 644162 h 1987766"/>
                <a:gd name="connsiteX7" fmla="*/ 1272486 w 1518129"/>
                <a:gd name="connsiteY7" fmla="*/ 612493 h 1987766"/>
                <a:gd name="connsiteX8" fmla="*/ 1264720 w 1518129"/>
                <a:gd name="connsiteY8" fmla="*/ 911472 h 1987766"/>
                <a:gd name="connsiteX9" fmla="*/ 1252622 w 1518129"/>
                <a:gd name="connsiteY9" fmla="*/ 600743 h 1987766"/>
                <a:gd name="connsiteX10" fmla="*/ 1022817 w 1518129"/>
                <a:gd name="connsiteY10" fmla="*/ 558366 h 1987766"/>
                <a:gd name="connsiteX11" fmla="*/ 1053082 w 1518129"/>
                <a:gd name="connsiteY11" fmla="*/ 887580 h 1987766"/>
                <a:gd name="connsiteX12" fmla="*/ 1001757 w 1518129"/>
                <a:gd name="connsiteY12" fmla="*/ 557324 h 1987766"/>
                <a:gd name="connsiteX13" fmla="*/ 806783 w 1518129"/>
                <a:gd name="connsiteY13" fmla="*/ 513030 h 1987766"/>
                <a:gd name="connsiteX14" fmla="*/ 810613 w 1518129"/>
                <a:gd name="connsiteY14" fmla="*/ 901237 h 1987766"/>
                <a:gd name="connsiteX15" fmla="*/ 778941 w 1518129"/>
                <a:gd name="connsiteY15" fmla="*/ 121917 h 1987766"/>
                <a:gd name="connsiteX16" fmla="*/ 582042 w 1518129"/>
                <a:gd name="connsiteY16" fmla="*/ 161731 h 1987766"/>
                <a:gd name="connsiteX17" fmla="*/ 554580 w 1518129"/>
                <a:gd name="connsiteY17" fmla="*/ 1197645 h 1987766"/>
                <a:gd name="connsiteX18" fmla="*/ 419736 w 1518129"/>
                <a:gd name="connsiteY18" fmla="*/ 1153389 h 1987766"/>
                <a:gd name="connsiteX19" fmla="*/ 0 w 1518129"/>
                <a:gd name="connsiteY19" fmla="*/ 891306 h 1987766"/>
                <a:gd name="connsiteX0" fmla="*/ 0 w 1518129"/>
                <a:gd name="connsiteY0" fmla="*/ 891306 h 1934599"/>
                <a:gd name="connsiteX1" fmla="*/ 227051 w 1518129"/>
                <a:gd name="connsiteY1" fmla="*/ 1320850 h 1934599"/>
                <a:gd name="connsiteX2" fmla="*/ 462841 w 1518129"/>
                <a:gd name="connsiteY2" fmla="*/ 1655174 h 1934599"/>
                <a:gd name="connsiteX3" fmla="*/ 644540 w 1518129"/>
                <a:gd name="connsiteY3" fmla="*/ 1879748 h 1934599"/>
                <a:gd name="connsiteX4" fmla="*/ 1358227 w 1518129"/>
                <a:gd name="connsiteY4" fmla="*/ 1930484 h 1934599"/>
                <a:gd name="connsiteX5" fmla="*/ 1516859 w 1518129"/>
                <a:gd name="connsiteY5" fmla="*/ 1069958 h 1934599"/>
                <a:gd name="connsiteX6" fmla="*/ 1464891 w 1518129"/>
                <a:gd name="connsiteY6" fmla="*/ 644162 h 1934599"/>
                <a:gd name="connsiteX7" fmla="*/ 1272486 w 1518129"/>
                <a:gd name="connsiteY7" fmla="*/ 612493 h 1934599"/>
                <a:gd name="connsiteX8" fmla="*/ 1264720 w 1518129"/>
                <a:gd name="connsiteY8" fmla="*/ 911472 h 1934599"/>
                <a:gd name="connsiteX9" fmla="*/ 1252622 w 1518129"/>
                <a:gd name="connsiteY9" fmla="*/ 600743 h 1934599"/>
                <a:gd name="connsiteX10" fmla="*/ 1022817 w 1518129"/>
                <a:gd name="connsiteY10" fmla="*/ 558366 h 1934599"/>
                <a:gd name="connsiteX11" fmla="*/ 1053082 w 1518129"/>
                <a:gd name="connsiteY11" fmla="*/ 887580 h 1934599"/>
                <a:gd name="connsiteX12" fmla="*/ 1001757 w 1518129"/>
                <a:gd name="connsiteY12" fmla="*/ 557324 h 1934599"/>
                <a:gd name="connsiteX13" fmla="*/ 806783 w 1518129"/>
                <a:gd name="connsiteY13" fmla="*/ 513030 h 1934599"/>
                <a:gd name="connsiteX14" fmla="*/ 810613 w 1518129"/>
                <a:gd name="connsiteY14" fmla="*/ 901237 h 1934599"/>
                <a:gd name="connsiteX15" fmla="*/ 778941 w 1518129"/>
                <a:gd name="connsiteY15" fmla="*/ 121917 h 1934599"/>
                <a:gd name="connsiteX16" fmla="*/ 582042 w 1518129"/>
                <a:gd name="connsiteY16" fmla="*/ 161731 h 1934599"/>
                <a:gd name="connsiteX17" fmla="*/ 554580 w 1518129"/>
                <a:gd name="connsiteY17" fmla="*/ 1197645 h 1934599"/>
                <a:gd name="connsiteX18" fmla="*/ 419736 w 1518129"/>
                <a:gd name="connsiteY18" fmla="*/ 1153389 h 1934599"/>
                <a:gd name="connsiteX19" fmla="*/ 0 w 1518129"/>
                <a:gd name="connsiteY19" fmla="*/ 891306 h 1934599"/>
                <a:gd name="connsiteX0" fmla="*/ 0 w 1518129"/>
                <a:gd name="connsiteY0" fmla="*/ 891306 h 1914832"/>
                <a:gd name="connsiteX1" fmla="*/ 227051 w 1518129"/>
                <a:gd name="connsiteY1" fmla="*/ 1320850 h 1914832"/>
                <a:gd name="connsiteX2" fmla="*/ 462841 w 1518129"/>
                <a:gd name="connsiteY2" fmla="*/ 1655174 h 1914832"/>
                <a:gd name="connsiteX3" fmla="*/ 644540 w 1518129"/>
                <a:gd name="connsiteY3" fmla="*/ 1879748 h 1914832"/>
                <a:gd name="connsiteX4" fmla="*/ 1366786 w 1518129"/>
                <a:gd name="connsiteY4" fmla="*/ 1904807 h 1914832"/>
                <a:gd name="connsiteX5" fmla="*/ 1516859 w 1518129"/>
                <a:gd name="connsiteY5" fmla="*/ 1069958 h 1914832"/>
                <a:gd name="connsiteX6" fmla="*/ 1464891 w 1518129"/>
                <a:gd name="connsiteY6" fmla="*/ 644162 h 1914832"/>
                <a:gd name="connsiteX7" fmla="*/ 1272486 w 1518129"/>
                <a:gd name="connsiteY7" fmla="*/ 612493 h 1914832"/>
                <a:gd name="connsiteX8" fmla="*/ 1264720 w 1518129"/>
                <a:gd name="connsiteY8" fmla="*/ 911472 h 1914832"/>
                <a:gd name="connsiteX9" fmla="*/ 1252622 w 1518129"/>
                <a:gd name="connsiteY9" fmla="*/ 600743 h 1914832"/>
                <a:gd name="connsiteX10" fmla="*/ 1022817 w 1518129"/>
                <a:gd name="connsiteY10" fmla="*/ 558366 h 1914832"/>
                <a:gd name="connsiteX11" fmla="*/ 1053082 w 1518129"/>
                <a:gd name="connsiteY11" fmla="*/ 887580 h 1914832"/>
                <a:gd name="connsiteX12" fmla="*/ 1001757 w 1518129"/>
                <a:gd name="connsiteY12" fmla="*/ 557324 h 1914832"/>
                <a:gd name="connsiteX13" fmla="*/ 806783 w 1518129"/>
                <a:gd name="connsiteY13" fmla="*/ 513030 h 1914832"/>
                <a:gd name="connsiteX14" fmla="*/ 810613 w 1518129"/>
                <a:gd name="connsiteY14" fmla="*/ 901237 h 1914832"/>
                <a:gd name="connsiteX15" fmla="*/ 778941 w 1518129"/>
                <a:gd name="connsiteY15" fmla="*/ 121917 h 1914832"/>
                <a:gd name="connsiteX16" fmla="*/ 582042 w 1518129"/>
                <a:gd name="connsiteY16" fmla="*/ 161731 h 1914832"/>
                <a:gd name="connsiteX17" fmla="*/ 554580 w 1518129"/>
                <a:gd name="connsiteY17" fmla="*/ 1197645 h 1914832"/>
                <a:gd name="connsiteX18" fmla="*/ 419736 w 1518129"/>
                <a:gd name="connsiteY18" fmla="*/ 1153389 h 1914832"/>
                <a:gd name="connsiteX19" fmla="*/ 0 w 1518129"/>
                <a:gd name="connsiteY19" fmla="*/ 891306 h 1914832"/>
                <a:gd name="connsiteX0" fmla="*/ 0 w 1518129"/>
                <a:gd name="connsiteY0" fmla="*/ 891306 h 1910129"/>
                <a:gd name="connsiteX1" fmla="*/ 227051 w 1518129"/>
                <a:gd name="connsiteY1" fmla="*/ 1320850 h 1910129"/>
                <a:gd name="connsiteX2" fmla="*/ 462841 w 1518129"/>
                <a:gd name="connsiteY2" fmla="*/ 1655174 h 1910129"/>
                <a:gd name="connsiteX3" fmla="*/ 644540 w 1518129"/>
                <a:gd name="connsiteY3" fmla="*/ 1879748 h 1910129"/>
                <a:gd name="connsiteX4" fmla="*/ 1366786 w 1518129"/>
                <a:gd name="connsiteY4" fmla="*/ 1904807 h 1910129"/>
                <a:gd name="connsiteX5" fmla="*/ 1516859 w 1518129"/>
                <a:gd name="connsiteY5" fmla="*/ 1069958 h 1910129"/>
                <a:gd name="connsiteX6" fmla="*/ 1464891 w 1518129"/>
                <a:gd name="connsiteY6" fmla="*/ 644162 h 1910129"/>
                <a:gd name="connsiteX7" fmla="*/ 1272486 w 1518129"/>
                <a:gd name="connsiteY7" fmla="*/ 612493 h 1910129"/>
                <a:gd name="connsiteX8" fmla="*/ 1264720 w 1518129"/>
                <a:gd name="connsiteY8" fmla="*/ 911472 h 1910129"/>
                <a:gd name="connsiteX9" fmla="*/ 1252622 w 1518129"/>
                <a:gd name="connsiteY9" fmla="*/ 600743 h 1910129"/>
                <a:gd name="connsiteX10" fmla="*/ 1022817 w 1518129"/>
                <a:gd name="connsiteY10" fmla="*/ 558366 h 1910129"/>
                <a:gd name="connsiteX11" fmla="*/ 1053082 w 1518129"/>
                <a:gd name="connsiteY11" fmla="*/ 887580 h 1910129"/>
                <a:gd name="connsiteX12" fmla="*/ 1001757 w 1518129"/>
                <a:gd name="connsiteY12" fmla="*/ 557324 h 1910129"/>
                <a:gd name="connsiteX13" fmla="*/ 806783 w 1518129"/>
                <a:gd name="connsiteY13" fmla="*/ 513030 h 1910129"/>
                <a:gd name="connsiteX14" fmla="*/ 810613 w 1518129"/>
                <a:gd name="connsiteY14" fmla="*/ 901237 h 1910129"/>
                <a:gd name="connsiteX15" fmla="*/ 778941 w 1518129"/>
                <a:gd name="connsiteY15" fmla="*/ 121917 h 1910129"/>
                <a:gd name="connsiteX16" fmla="*/ 582042 w 1518129"/>
                <a:gd name="connsiteY16" fmla="*/ 161731 h 1910129"/>
                <a:gd name="connsiteX17" fmla="*/ 554580 w 1518129"/>
                <a:gd name="connsiteY17" fmla="*/ 1197645 h 1910129"/>
                <a:gd name="connsiteX18" fmla="*/ 419736 w 1518129"/>
                <a:gd name="connsiteY18" fmla="*/ 1153389 h 1910129"/>
                <a:gd name="connsiteX19" fmla="*/ 0 w 1518129"/>
                <a:gd name="connsiteY19" fmla="*/ 891306 h 1910129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10576"/>
                <a:gd name="connsiteX1" fmla="*/ 227051 w 1518129"/>
                <a:gd name="connsiteY1" fmla="*/ 1320850 h 1910576"/>
                <a:gd name="connsiteX2" fmla="*/ 462841 w 1518129"/>
                <a:gd name="connsiteY2" fmla="*/ 1655174 h 1910576"/>
                <a:gd name="connsiteX3" fmla="*/ 655952 w 1518129"/>
                <a:gd name="connsiteY3" fmla="*/ 1885455 h 1910576"/>
                <a:gd name="connsiteX4" fmla="*/ 1366786 w 1518129"/>
                <a:gd name="connsiteY4" fmla="*/ 1899100 h 1910576"/>
                <a:gd name="connsiteX5" fmla="*/ 1516859 w 1518129"/>
                <a:gd name="connsiteY5" fmla="*/ 1069958 h 1910576"/>
                <a:gd name="connsiteX6" fmla="*/ 1464891 w 1518129"/>
                <a:gd name="connsiteY6" fmla="*/ 644162 h 1910576"/>
                <a:gd name="connsiteX7" fmla="*/ 1272486 w 1518129"/>
                <a:gd name="connsiteY7" fmla="*/ 612493 h 1910576"/>
                <a:gd name="connsiteX8" fmla="*/ 1264720 w 1518129"/>
                <a:gd name="connsiteY8" fmla="*/ 911472 h 1910576"/>
                <a:gd name="connsiteX9" fmla="*/ 1252622 w 1518129"/>
                <a:gd name="connsiteY9" fmla="*/ 600743 h 1910576"/>
                <a:gd name="connsiteX10" fmla="*/ 1022817 w 1518129"/>
                <a:gd name="connsiteY10" fmla="*/ 558366 h 1910576"/>
                <a:gd name="connsiteX11" fmla="*/ 1053082 w 1518129"/>
                <a:gd name="connsiteY11" fmla="*/ 887580 h 1910576"/>
                <a:gd name="connsiteX12" fmla="*/ 1001757 w 1518129"/>
                <a:gd name="connsiteY12" fmla="*/ 557324 h 1910576"/>
                <a:gd name="connsiteX13" fmla="*/ 806783 w 1518129"/>
                <a:gd name="connsiteY13" fmla="*/ 513030 h 1910576"/>
                <a:gd name="connsiteX14" fmla="*/ 810613 w 1518129"/>
                <a:gd name="connsiteY14" fmla="*/ 901237 h 1910576"/>
                <a:gd name="connsiteX15" fmla="*/ 778941 w 1518129"/>
                <a:gd name="connsiteY15" fmla="*/ 121917 h 1910576"/>
                <a:gd name="connsiteX16" fmla="*/ 582042 w 1518129"/>
                <a:gd name="connsiteY16" fmla="*/ 161731 h 1910576"/>
                <a:gd name="connsiteX17" fmla="*/ 554580 w 1518129"/>
                <a:gd name="connsiteY17" fmla="*/ 1197645 h 1910576"/>
                <a:gd name="connsiteX18" fmla="*/ 419736 w 1518129"/>
                <a:gd name="connsiteY18" fmla="*/ 1153389 h 1910576"/>
                <a:gd name="connsiteX19" fmla="*/ 0 w 1518129"/>
                <a:gd name="connsiteY19" fmla="*/ 891306 h 1910576"/>
                <a:gd name="connsiteX0" fmla="*/ 0 w 1518129"/>
                <a:gd name="connsiteY0" fmla="*/ 891306 h 1918220"/>
                <a:gd name="connsiteX1" fmla="*/ 227051 w 1518129"/>
                <a:gd name="connsiteY1" fmla="*/ 1320850 h 1918220"/>
                <a:gd name="connsiteX2" fmla="*/ 462841 w 1518129"/>
                <a:gd name="connsiteY2" fmla="*/ 1655174 h 1918220"/>
                <a:gd name="connsiteX3" fmla="*/ 670217 w 1518129"/>
                <a:gd name="connsiteY3" fmla="*/ 1896868 h 1918220"/>
                <a:gd name="connsiteX4" fmla="*/ 1366786 w 1518129"/>
                <a:gd name="connsiteY4" fmla="*/ 1899100 h 1918220"/>
                <a:gd name="connsiteX5" fmla="*/ 1516859 w 1518129"/>
                <a:gd name="connsiteY5" fmla="*/ 1069958 h 1918220"/>
                <a:gd name="connsiteX6" fmla="*/ 1464891 w 1518129"/>
                <a:gd name="connsiteY6" fmla="*/ 644162 h 1918220"/>
                <a:gd name="connsiteX7" fmla="*/ 1272486 w 1518129"/>
                <a:gd name="connsiteY7" fmla="*/ 612493 h 1918220"/>
                <a:gd name="connsiteX8" fmla="*/ 1264720 w 1518129"/>
                <a:gd name="connsiteY8" fmla="*/ 911472 h 1918220"/>
                <a:gd name="connsiteX9" fmla="*/ 1252622 w 1518129"/>
                <a:gd name="connsiteY9" fmla="*/ 600743 h 1918220"/>
                <a:gd name="connsiteX10" fmla="*/ 1022817 w 1518129"/>
                <a:gd name="connsiteY10" fmla="*/ 558366 h 1918220"/>
                <a:gd name="connsiteX11" fmla="*/ 1053082 w 1518129"/>
                <a:gd name="connsiteY11" fmla="*/ 887580 h 1918220"/>
                <a:gd name="connsiteX12" fmla="*/ 1001757 w 1518129"/>
                <a:gd name="connsiteY12" fmla="*/ 557324 h 1918220"/>
                <a:gd name="connsiteX13" fmla="*/ 806783 w 1518129"/>
                <a:gd name="connsiteY13" fmla="*/ 513030 h 1918220"/>
                <a:gd name="connsiteX14" fmla="*/ 810613 w 1518129"/>
                <a:gd name="connsiteY14" fmla="*/ 901237 h 1918220"/>
                <a:gd name="connsiteX15" fmla="*/ 778941 w 1518129"/>
                <a:gd name="connsiteY15" fmla="*/ 121917 h 1918220"/>
                <a:gd name="connsiteX16" fmla="*/ 582042 w 1518129"/>
                <a:gd name="connsiteY16" fmla="*/ 161731 h 1918220"/>
                <a:gd name="connsiteX17" fmla="*/ 554580 w 1518129"/>
                <a:gd name="connsiteY17" fmla="*/ 1197645 h 1918220"/>
                <a:gd name="connsiteX18" fmla="*/ 419736 w 1518129"/>
                <a:gd name="connsiteY18" fmla="*/ 1153389 h 1918220"/>
                <a:gd name="connsiteX19" fmla="*/ 0 w 1518129"/>
                <a:gd name="connsiteY19" fmla="*/ 891306 h 1918220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0789"/>
                <a:gd name="connsiteX1" fmla="*/ 227051 w 1518129"/>
                <a:gd name="connsiteY1" fmla="*/ 1320850 h 1900789"/>
                <a:gd name="connsiteX2" fmla="*/ 462841 w 1518129"/>
                <a:gd name="connsiteY2" fmla="*/ 1655174 h 1900789"/>
                <a:gd name="connsiteX3" fmla="*/ 670217 w 1518129"/>
                <a:gd name="connsiteY3" fmla="*/ 1896868 h 1900789"/>
                <a:gd name="connsiteX4" fmla="*/ 1366786 w 1518129"/>
                <a:gd name="connsiteY4" fmla="*/ 1899100 h 1900789"/>
                <a:gd name="connsiteX5" fmla="*/ 1516859 w 1518129"/>
                <a:gd name="connsiteY5" fmla="*/ 1069958 h 1900789"/>
                <a:gd name="connsiteX6" fmla="*/ 1464891 w 1518129"/>
                <a:gd name="connsiteY6" fmla="*/ 644162 h 1900789"/>
                <a:gd name="connsiteX7" fmla="*/ 1272486 w 1518129"/>
                <a:gd name="connsiteY7" fmla="*/ 612493 h 1900789"/>
                <a:gd name="connsiteX8" fmla="*/ 1264720 w 1518129"/>
                <a:gd name="connsiteY8" fmla="*/ 911472 h 1900789"/>
                <a:gd name="connsiteX9" fmla="*/ 1252622 w 1518129"/>
                <a:gd name="connsiteY9" fmla="*/ 600743 h 1900789"/>
                <a:gd name="connsiteX10" fmla="*/ 1022817 w 1518129"/>
                <a:gd name="connsiteY10" fmla="*/ 558366 h 1900789"/>
                <a:gd name="connsiteX11" fmla="*/ 1053082 w 1518129"/>
                <a:gd name="connsiteY11" fmla="*/ 887580 h 1900789"/>
                <a:gd name="connsiteX12" fmla="*/ 1001757 w 1518129"/>
                <a:gd name="connsiteY12" fmla="*/ 557324 h 1900789"/>
                <a:gd name="connsiteX13" fmla="*/ 806783 w 1518129"/>
                <a:gd name="connsiteY13" fmla="*/ 513030 h 1900789"/>
                <a:gd name="connsiteX14" fmla="*/ 810613 w 1518129"/>
                <a:gd name="connsiteY14" fmla="*/ 901237 h 1900789"/>
                <a:gd name="connsiteX15" fmla="*/ 778941 w 1518129"/>
                <a:gd name="connsiteY15" fmla="*/ 121917 h 1900789"/>
                <a:gd name="connsiteX16" fmla="*/ 582042 w 1518129"/>
                <a:gd name="connsiteY16" fmla="*/ 161731 h 1900789"/>
                <a:gd name="connsiteX17" fmla="*/ 554580 w 1518129"/>
                <a:gd name="connsiteY17" fmla="*/ 1197645 h 1900789"/>
                <a:gd name="connsiteX18" fmla="*/ 419736 w 1518129"/>
                <a:gd name="connsiteY18" fmla="*/ 1153389 h 1900789"/>
                <a:gd name="connsiteX19" fmla="*/ 0 w 1518129"/>
                <a:gd name="connsiteY19" fmla="*/ 891306 h 1900789"/>
                <a:gd name="connsiteX0" fmla="*/ 0 w 1518129"/>
                <a:gd name="connsiteY0" fmla="*/ 891306 h 1899182"/>
                <a:gd name="connsiteX1" fmla="*/ 227051 w 1518129"/>
                <a:gd name="connsiteY1" fmla="*/ 1320850 h 1899182"/>
                <a:gd name="connsiteX2" fmla="*/ 462841 w 1518129"/>
                <a:gd name="connsiteY2" fmla="*/ 1655174 h 1899182"/>
                <a:gd name="connsiteX3" fmla="*/ 670217 w 1518129"/>
                <a:gd name="connsiteY3" fmla="*/ 1896868 h 1899182"/>
                <a:gd name="connsiteX4" fmla="*/ 1366786 w 1518129"/>
                <a:gd name="connsiteY4" fmla="*/ 1899100 h 1899182"/>
                <a:gd name="connsiteX5" fmla="*/ 1516859 w 1518129"/>
                <a:gd name="connsiteY5" fmla="*/ 1069958 h 1899182"/>
                <a:gd name="connsiteX6" fmla="*/ 1464891 w 1518129"/>
                <a:gd name="connsiteY6" fmla="*/ 644162 h 1899182"/>
                <a:gd name="connsiteX7" fmla="*/ 1272486 w 1518129"/>
                <a:gd name="connsiteY7" fmla="*/ 612493 h 1899182"/>
                <a:gd name="connsiteX8" fmla="*/ 1264720 w 1518129"/>
                <a:gd name="connsiteY8" fmla="*/ 911472 h 1899182"/>
                <a:gd name="connsiteX9" fmla="*/ 1252622 w 1518129"/>
                <a:gd name="connsiteY9" fmla="*/ 600743 h 1899182"/>
                <a:gd name="connsiteX10" fmla="*/ 1022817 w 1518129"/>
                <a:gd name="connsiteY10" fmla="*/ 558366 h 1899182"/>
                <a:gd name="connsiteX11" fmla="*/ 1053082 w 1518129"/>
                <a:gd name="connsiteY11" fmla="*/ 887580 h 1899182"/>
                <a:gd name="connsiteX12" fmla="*/ 1001757 w 1518129"/>
                <a:gd name="connsiteY12" fmla="*/ 557324 h 1899182"/>
                <a:gd name="connsiteX13" fmla="*/ 806783 w 1518129"/>
                <a:gd name="connsiteY13" fmla="*/ 513030 h 1899182"/>
                <a:gd name="connsiteX14" fmla="*/ 810613 w 1518129"/>
                <a:gd name="connsiteY14" fmla="*/ 901237 h 1899182"/>
                <a:gd name="connsiteX15" fmla="*/ 778941 w 1518129"/>
                <a:gd name="connsiteY15" fmla="*/ 121917 h 1899182"/>
                <a:gd name="connsiteX16" fmla="*/ 582042 w 1518129"/>
                <a:gd name="connsiteY16" fmla="*/ 161731 h 1899182"/>
                <a:gd name="connsiteX17" fmla="*/ 554580 w 1518129"/>
                <a:gd name="connsiteY17" fmla="*/ 1197645 h 1899182"/>
                <a:gd name="connsiteX18" fmla="*/ 419736 w 1518129"/>
                <a:gd name="connsiteY18" fmla="*/ 1153389 h 1899182"/>
                <a:gd name="connsiteX19" fmla="*/ 0 w 1518129"/>
                <a:gd name="connsiteY19" fmla="*/ 891306 h 1899182"/>
                <a:gd name="connsiteX0" fmla="*/ 0 w 1518129"/>
                <a:gd name="connsiteY0" fmla="*/ 891306 h 1898397"/>
                <a:gd name="connsiteX1" fmla="*/ 227051 w 1518129"/>
                <a:gd name="connsiteY1" fmla="*/ 1320850 h 1898397"/>
                <a:gd name="connsiteX2" fmla="*/ 462841 w 1518129"/>
                <a:gd name="connsiteY2" fmla="*/ 1655174 h 1898397"/>
                <a:gd name="connsiteX3" fmla="*/ 670217 w 1518129"/>
                <a:gd name="connsiteY3" fmla="*/ 1896868 h 1898397"/>
                <a:gd name="connsiteX4" fmla="*/ 1366786 w 1518129"/>
                <a:gd name="connsiteY4" fmla="*/ 1893394 h 1898397"/>
                <a:gd name="connsiteX5" fmla="*/ 1516859 w 1518129"/>
                <a:gd name="connsiteY5" fmla="*/ 1069958 h 1898397"/>
                <a:gd name="connsiteX6" fmla="*/ 1464891 w 1518129"/>
                <a:gd name="connsiteY6" fmla="*/ 644162 h 1898397"/>
                <a:gd name="connsiteX7" fmla="*/ 1272486 w 1518129"/>
                <a:gd name="connsiteY7" fmla="*/ 612493 h 1898397"/>
                <a:gd name="connsiteX8" fmla="*/ 1264720 w 1518129"/>
                <a:gd name="connsiteY8" fmla="*/ 911472 h 1898397"/>
                <a:gd name="connsiteX9" fmla="*/ 1252622 w 1518129"/>
                <a:gd name="connsiteY9" fmla="*/ 600743 h 1898397"/>
                <a:gd name="connsiteX10" fmla="*/ 1022817 w 1518129"/>
                <a:gd name="connsiteY10" fmla="*/ 558366 h 1898397"/>
                <a:gd name="connsiteX11" fmla="*/ 1053082 w 1518129"/>
                <a:gd name="connsiteY11" fmla="*/ 887580 h 1898397"/>
                <a:gd name="connsiteX12" fmla="*/ 1001757 w 1518129"/>
                <a:gd name="connsiteY12" fmla="*/ 557324 h 1898397"/>
                <a:gd name="connsiteX13" fmla="*/ 806783 w 1518129"/>
                <a:gd name="connsiteY13" fmla="*/ 513030 h 1898397"/>
                <a:gd name="connsiteX14" fmla="*/ 810613 w 1518129"/>
                <a:gd name="connsiteY14" fmla="*/ 901237 h 1898397"/>
                <a:gd name="connsiteX15" fmla="*/ 778941 w 1518129"/>
                <a:gd name="connsiteY15" fmla="*/ 121917 h 1898397"/>
                <a:gd name="connsiteX16" fmla="*/ 582042 w 1518129"/>
                <a:gd name="connsiteY16" fmla="*/ 161731 h 1898397"/>
                <a:gd name="connsiteX17" fmla="*/ 554580 w 1518129"/>
                <a:gd name="connsiteY17" fmla="*/ 1197645 h 1898397"/>
                <a:gd name="connsiteX18" fmla="*/ 419736 w 1518129"/>
                <a:gd name="connsiteY18" fmla="*/ 1153389 h 1898397"/>
                <a:gd name="connsiteX19" fmla="*/ 0 w 1518129"/>
                <a:gd name="connsiteY19" fmla="*/ 891306 h 1898397"/>
                <a:gd name="connsiteX0" fmla="*/ 0 w 1518129"/>
                <a:gd name="connsiteY0" fmla="*/ 891306 h 2061944"/>
                <a:gd name="connsiteX1" fmla="*/ 227051 w 1518129"/>
                <a:gd name="connsiteY1" fmla="*/ 1320850 h 2061944"/>
                <a:gd name="connsiteX2" fmla="*/ 462841 w 1518129"/>
                <a:gd name="connsiteY2" fmla="*/ 1655174 h 2061944"/>
                <a:gd name="connsiteX3" fmla="*/ 704940 w 1518129"/>
                <a:gd name="connsiteY3" fmla="*/ 2061799 h 2061944"/>
                <a:gd name="connsiteX4" fmla="*/ 1366786 w 1518129"/>
                <a:gd name="connsiteY4" fmla="*/ 1893394 h 2061944"/>
                <a:gd name="connsiteX5" fmla="*/ 1516859 w 1518129"/>
                <a:gd name="connsiteY5" fmla="*/ 1069958 h 2061944"/>
                <a:gd name="connsiteX6" fmla="*/ 1464891 w 1518129"/>
                <a:gd name="connsiteY6" fmla="*/ 644162 h 2061944"/>
                <a:gd name="connsiteX7" fmla="*/ 1272486 w 1518129"/>
                <a:gd name="connsiteY7" fmla="*/ 612493 h 2061944"/>
                <a:gd name="connsiteX8" fmla="*/ 1264720 w 1518129"/>
                <a:gd name="connsiteY8" fmla="*/ 911472 h 2061944"/>
                <a:gd name="connsiteX9" fmla="*/ 1252622 w 1518129"/>
                <a:gd name="connsiteY9" fmla="*/ 600743 h 2061944"/>
                <a:gd name="connsiteX10" fmla="*/ 1022817 w 1518129"/>
                <a:gd name="connsiteY10" fmla="*/ 558366 h 2061944"/>
                <a:gd name="connsiteX11" fmla="*/ 1053082 w 1518129"/>
                <a:gd name="connsiteY11" fmla="*/ 887580 h 2061944"/>
                <a:gd name="connsiteX12" fmla="*/ 1001757 w 1518129"/>
                <a:gd name="connsiteY12" fmla="*/ 557324 h 2061944"/>
                <a:gd name="connsiteX13" fmla="*/ 806783 w 1518129"/>
                <a:gd name="connsiteY13" fmla="*/ 513030 h 2061944"/>
                <a:gd name="connsiteX14" fmla="*/ 810613 w 1518129"/>
                <a:gd name="connsiteY14" fmla="*/ 901237 h 2061944"/>
                <a:gd name="connsiteX15" fmla="*/ 778941 w 1518129"/>
                <a:gd name="connsiteY15" fmla="*/ 121917 h 2061944"/>
                <a:gd name="connsiteX16" fmla="*/ 582042 w 1518129"/>
                <a:gd name="connsiteY16" fmla="*/ 161731 h 2061944"/>
                <a:gd name="connsiteX17" fmla="*/ 554580 w 1518129"/>
                <a:gd name="connsiteY17" fmla="*/ 1197645 h 2061944"/>
                <a:gd name="connsiteX18" fmla="*/ 419736 w 1518129"/>
                <a:gd name="connsiteY18" fmla="*/ 1153389 h 2061944"/>
                <a:gd name="connsiteX19" fmla="*/ 0 w 1518129"/>
                <a:gd name="connsiteY19" fmla="*/ 891306 h 2061944"/>
                <a:gd name="connsiteX0" fmla="*/ 0 w 1518129"/>
                <a:gd name="connsiteY0" fmla="*/ 891306 h 2063328"/>
                <a:gd name="connsiteX1" fmla="*/ 227051 w 1518129"/>
                <a:gd name="connsiteY1" fmla="*/ 1320850 h 2063328"/>
                <a:gd name="connsiteX2" fmla="*/ 462841 w 1518129"/>
                <a:gd name="connsiteY2" fmla="*/ 1655174 h 2063328"/>
                <a:gd name="connsiteX3" fmla="*/ 704940 w 1518129"/>
                <a:gd name="connsiteY3" fmla="*/ 2061799 h 2063328"/>
                <a:gd name="connsiteX4" fmla="*/ 1358105 w 1518129"/>
                <a:gd name="connsiteY4" fmla="*/ 2058325 h 2063328"/>
                <a:gd name="connsiteX5" fmla="*/ 1516859 w 1518129"/>
                <a:gd name="connsiteY5" fmla="*/ 1069958 h 2063328"/>
                <a:gd name="connsiteX6" fmla="*/ 1464891 w 1518129"/>
                <a:gd name="connsiteY6" fmla="*/ 644162 h 2063328"/>
                <a:gd name="connsiteX7" fmla="*/ 1272486 w 1518129"/>
                <a:gd name="connsiteY7" fmla="*/ 612493 h 2063328"/>
                <a:gd name="connsiteX8" fmla="*/ 1264720 w 1518129"/>
                <a:gd name="connsiteY8" fmla="*/ 911472 h 2063328"/>
                <a:gd name="connsiteX9" fmla="*/ 1252622 w 1518129"/>
                <a:gd name="connsiteY9" fmla="*/ 600743 h 2063328"/>
                <a:gd name="connsiteX10" fmla="*/ 1022817 w 1518129"/>
                <a:gd name="connsiteY10" fmla="*/ 558366 h 2063328"/>
                <a:gd name="connsiteX11" fmla="*/ 1053082 w 1518129"/>
                <a:gd name="connsiteY11" fmla="*/ 887580 h 2063328"/>
                <a:gd name="connsiteX12" fmla="*/ 1001757 w 1518129"/>
                <a:gd name="connsiteY12" fmla="*/ 557324 h 2063328"/>
                <a:gd name="connsiteX13" fmla="*/ 806783 w 1518129"/>
                <a:gd name="connsiteY13" fmla="*/ 513030 h 2063328"/>
                <a:gd name="connsiteX14" fmla="*/ 810613 w 1518129"/>
                <a:gd name="connsiteY14" fmla="*/ 901237 h 2063328"/>
                <a:gd name="connsiteX15" fmla="*/ 778941 w 1518129"/>
                <a:gd name="connsiteY15" fmla="*/ 121917 h 2063328"/>
                <a:gd name="connsiteX16" fmla="*/ 582042 w 1518129"/>
                <a:gd name="connsiteY16" fmla="*/ 161731 h 2063328"/>
                <a:gd name="connsiteX17" fmla="*/ 554580 w 1518129"/>
                <a:gd name="connsiteY17" fmla="*/ 1197645 h 2063328"/>
                <a:gd name="connsiteX18" fmla="*/ 419736 w 1518129"/>
                <a:gd name="connsiteY18" fmla="*/ 1153389 h 2063328"/>
                <a:gd name="connsiteX19" fmla="*/ 0 w 1518129"/>
                <a:gd name="connsiteY19" fmla="*/ 891306 h 2063328"/>
                <a:gd name="connsiteX0" fmla="*/ 0 w 1518129"/>
                <a:gd name="connsiteY0" fmla="*/ 891306 h 2063328"/>
                <a:gd name="connsiteX1" fmla="*/ 227051 w 1518129"/>
                <a:gd name="connsiteY1" fmla="*/ 1320850 h 2063328"/>
                <a:gd name="connsiteX2" fmla="*/ 462841 w 1518129"/>
                <a:gd name="connsiteY2" fmla="*/ 1655174 h 2063328"/>
                <a:gd name="connsiteX3" fmla="*/ 704940 w 1518129"/>
                <a:gd name="connsiteY3" fmla="*/ 2061799 h 2063328"/>
                <a:gd name="connsiteX4" fmla="*/ 1358105 w 1518129"/>
                <a:gd name="connsiteY4" fmla="*/ 2058325 h 2063328"/>
                <a:gd name="connsiteX5" fmla="*/ 1516859 w 1518129"/>
                <a:gd name="connsiteY5" fmla="*/ 1069958 h 2063328"/>
                <a:gd name="connsiteX6" fmla="*/ 1464891 w 1518129"/>
                <a:gd name="connsiteY6" fmla="*/ 644162 h 2063328"/>
                <a:gd name="connsiteX7" fmla="*/ 1272486 w 1518129"/>
                <a:gd name="connsiteY7" fmla="*/ 612493 h 2063328"/>
                <a:gd name="connsiteX8" fmla="*/ 1264720 w 1518129"/>
                <a:gd name="connsiteY8" fmla="*/ 911472 h 2063328"/>
                <a:gd name="connsiteX9" fmla="*/ 1252622 w 1518129"/>
                <a:gd name="connsiteY9" fmla="*/ 600743 h 2063328"/>
                <a:gd name="connsiteX10" fmla="*/ 1022817 w 1518129"/>
                <a:gd name="connsiteY10" fmla="*/ 558366 h 2063328"/>
                <a:gd name="connsiteX11" fmla="*/ 1053082 w 1518129"/>
                <a:gd name="connsiteY11" fmla="*/ 887580 h 2063328"/>
                <a:gd name="connsiteX12" fmla="*/ 1001757 w 1518129"/>
                <a:gd name="connsiteY12" fmla="*/ 557324 h 2063328"/>
                <a:gd name="connsiteX13" fmla="*/ 806783 w 1518129"/>
                <a:gd name="connsiteY13" fmla="*/ 513030 h 2063328"/>
                <a:gd name="connsiteX14" fmla="*/ 810613 w 1518129"/>
                <a:gd name="connsiteY14" fmla="*/ 901237 h 2063328"/>
                <a:gd name="connsiteX15" fmla="*/ 778941 w 1518129"/>
                <a:gd name="connsiteY15" fmla="*/ 121917 h 2063328"/>
                <a:gd name="connsiteX16" fmla="*/ 582042 w 1518129"/>
                <a:gd name="connsiteY16" fmla="*/ 161731 h 2063328"/>
                <a:gd name="connsiteX17" fmla="*/ 554580 w 1518129"/>
                <a:gd name="connsiteY17" fmla="*/ 1197645 h 2063328"/>
                <a:gd name="connsiteX18" fmla="*/ 419736 w 1518129"/>
                <a:gd name="connsiteY18" fmla="*/ 1153389 h 2063328"/>
                <a:gd name="connsiteX19" fmla="*/ 0 w 1518129"/>
                <a:gd name="connsiteY19" fmla="*/ 891306 h 2063328"/>
                <a:gd name="connsiteX0" fmla="*/ 0 w 1518129"/>
                <a:gd name="connsiteY0" fmla="*/ 891306 h 2063328"/>
                <a:gd name="connsiteX1" fmla="*/ 227051 w 1518129"/>
                <a:gd name="connsiteY1" fmla="*/ 1320850 h 2063328"/>
                <a:gd name="connsiteX2" fmla="*/ 462841 w 1518129"/>
                <a:gd name="connsiteY2" fmla="*/ 1655174 h 2063328"/>
                <a:gd name="connsiteX3" fmla="*/ 704940 w 1518129"/>
                <a:gd name="connsiteY3" fmla="*/ 2061799 h 2063328"/>
                <a:gd name="connsiteX4" fmla="*/ 1358105 w 1518129"/>
                <a:gd name="connsiteY4" fmla="*/ 2058325 h 2063328"/>
                <a:gd name="connsiteX5" fmla="*/ 1516859 w 1518129"/>
                <a:gd name="connsiteY5" fmla="*/ 1069958 h 2063328"/>
                <a:gd name="connsiteX6" fmla="*/ 1464891 w 1518129"/>
                <a:gd name="connsiteY6" fmla="*/ 644162 h 2063328"/>
                <a:gd name="connsiteX7" fmla="*/ 1272486 w 1518129"/>
                <a:gd name="connsiteY7" fmla="*/ 612493 h 2063328"/>
                <a:gd name="connsiteX8" fmla="*/ 1264720 w 1518129"/>
                <a:gd name="connsiteY8" fmla="*/ 911472 h 2063328"/>
                <a:gd name="connsiteX9" fmla="*/ 1252622 w 1518129"/>
                <a:gd name="connsiteY9" fmla="*/ 600743 h 2063328"/>
                <a:gd name="connsiteX10" fmla="*/ 1022817 w 1518129"/>
                <a:gd name="connsiteY10" fmla="*/ 558366 h 2063328"/>
                <a:gd name="connsiteX11" fmla="*/ 1053082 w 1518129"/>
                <a:gd name="connsiteY11" fmla="*/ 887580 h 2063328"/>
                <a:gd name="connsiteX12" fmla="*/ 1001757 w 1518129"/>
                <a:gd name="connsiteY12" fmla="*/ 557324 h 2063328"/>
                <a:gd name="connsiteX13" fmla="*/ 806783 w 1518129"/>
                <a:gd name="connsiteY13" fmla="*/ 513030 h 2063328"/>
                <a:gd name="connsiteX14" fmla="*/ 810613 w 1518129"/>
                <a:gd name="connsiteY14" fmla="*/ 901237 h 2063328"/>
                <a:gd name="connsiteX15" fmla="*/ 778941 w 1518129"/>
                <a:gd name="connsiteY15" fmla="*/ 121917 h 2063328"/>
                <a:gd name="connsiteX16" fmla="*/ 582042 w 1518129"/>
                <a:gd name="connsiteY16" fmla="*/ 161731 h 2063328"/>
                <a:gd name="connsiteX17" fmla="*/ 554580 w 1518129"/>
                <a:gd name="connsiteY17" fmla="*/ 1197645 h 2063328"/>
                <a:gd name="connsiteX18" fmla="*/ 419736 w 1518129"/>
                <a:gd name="connsiteY18" fmla="*/ 1153389 h 2063328"/>
                <a:gd name="connsiteX19" fmla="*/ 0 w 1518129"/>
                <a:gd name="connsiteY19" fmla="*/ 891306 h 2063328"/>
                <a:gd name="connsiteX0" fmla="*/ 0 w 1518129"/>
                <a:gd name="connsiteY0" fmla="*/ 891306 h 2063328"/>
                <a:gd name="connsiteX1" fmla="*/ 227051 w 1518129"/>
                <a:gd name="connsiteY1" fmla="*/ 1320850 h 2063328"/>
                <a:gd name="connsiteX2" fmla="*/ 462841 w 1518129"/>
                <a:gd name="connsiteY2" fmla="*/ 1655174 h 2063328"/>
                <a:gd name="connsiteX3" fmla="*/ 704940 w 1518129"/>
                <a:gd name="connsiteY3" fmla="*/ 2061799 h 2063328"/>
                <a:gd name="connsiteX4" fmla="*/ 1358105 w 1518129"/>
                <a:gd name="connsiteY4" fmla="*/ 2058325 h 2063328"/>
                <a:gd name="connsiteX5" fmla="*/ 1516859 w 1518129"/>
                <a:gd name="connsiteY5" fmla="*/ 1069958 h 2063328"/>
                <a:gd name="connsiteX6" fmla="*/ 1464891 w 1518129"/>
                <a:gd name="connsiteY6" fmla="*/ 644162 h 2063328"/>
                <a:gd name="connsiteX7" fmla="*/ 1272486 w 1518129"/>
                <a:gd name="connsiteY7" fmla="*/ 612493 h 2063328"/>
                <a:gd name="connsiteX8" fmla="*/ 1264720 w 1518129"/>
                <a:gd name="connsiteY8" fmla="*/ 911472 h 2063328"/>
                <a:gd name="connsiteX9" fmla="*/ 1252622 w 1518129"/>
                <a:gd name="connsiteY9" fmla="*/ 600743 h 2063328"/>
                <a:gd name="connsiteX10" fmla="*/ 1022817 w 1518129"/>
                <a:gd name="connsiteY10" fmla="*/ 558366 h 2063328"/>
                <a:gd name="connsiteX11" fmla="*/ 1053082 w 1518129"/>
                <a:gd name="connsiteY11" fmla="*/ 887580 h 2063328"/>
                <a:gd name="connsiteX12" fmla="*/ 1001757 w 1518129"/>
                <a:gd name="connsiteY12" fmla="*/ 557324 h 2063328"/>
                <a:gd name="connsiteX13" fmla="*/ 806783 w 1518129"/>
                <a:gd name="connsiteY13" fmla="*/ 513030 h 2063328"/>
                <a:gd name="connsiteX14" fmla="*/ 810613 w 1518129"/>
                <a:gd name="connsiteY14" fmla="*/ 901237 h 2063328"/>
                <a:gd name="connsiteX15" fmla="*/ 778941 w 1518129"/>
                <a:gd name="connsiteY15" fmla="*/ 121917 h 2063328"/>
                <a:gd name="connsiteX16" fmla="*/ 582042 w 1518129"/>
                <a:gd name="connsiteY16" fmla="*/ 161731 h 2063328"/>
                <a:gd name="connsiteX17" fmla="*/ 554580 w 1518129"/>
                <a:gd name="connsiteY17" fmla="*/ 1197645 h 2063328"/>
                <a:gd name="connsiteX18" fmla="*/ 419736 w 1518129"/>
                <a:gd name="connsiteY18" fmla="*/ 1153389 h 2063328"/>
                <a:gd name="connsiteX19" fmla="*/ 0 w 1518129"/>
                <a:gd name="connsiteY19" fmla="*/ 891306 h 2063328"/>
                <a:gd name="connsiteX0" fmla="*/ 0 w 1518129"/>
                <a:gd name="connsiteY0" fmla="*/ 891306 h 2058325"/>
                <a:gd name="connsiteX1" fmla="*/ 227051 w 1518129"/>
                <a:gd name="connsiteY1" fmla="*/ 1320850 h 2058325"/>
                <a:gd name="connsiteX2" fmla="*/ 462841 w 1518129"/>
                <a:gd name="connsiteY2" fmla="*/ 1655174 h 2058325"/>
                <a:gd name="connsiteX3" fmla="*/ 661537 w 1518129"/>
                <a:gd name="connsiteY3" fmla="*/ 2053119 h 2058325"/>
                <a:gd name="connsiteX4" fmla="*/ 1358105 w 1518129"/>
                <a:gd name="connsiteY4" fmla="*/ 2058325 h 2058325"/>
                <a:gd name="connsiteX5" fmla="*/ 1516859 w 1518129"/>
                <a:gd name="connsiteY5" fmla="*/ 1069958 h 2058325"/>
                <a:gd name="connsiteX6" fmla="*/ 1464891 w 1518129"/>
                <a:gd name="connsiteY6" fmla="*/ 644162 h 2058325"/>
                <a:gd name="connsiteX7" fmla="*/ 1272486 w 1518129"/>
                <a:gd name="connsiteY7" fmla="*/ 612493 h 2058325"/>
                <a:gd name="connsiteX8" fmla="*/ 1264720 w 1518129"/>
                <a:gd name="connsiteY8" fmla="*/ 911472 h 2058325"/>
                <a:gd name="connsiteX9" fmla="*/ 1252622 w 1518129"/>
                <a:gd name="connsiteY9" fmla="*/ 600743 h 2058325"/>
                <a:gd name="connsiteX10" fmla="*/ 1022817 w 1518129"/>
                <a:gd name="connsiteY10" fmla="*/ 558366 h 2058325"/>
                <a:gd name="connsiteX11" fmla="*/ 1053082 w 1518129"/>
                <a:gd name="connsiteY11" fmla="*/ 887580 h 2058325"/>
                <a:gd name="connsiteX12" fmla="*/ 1001757 w 1518129"/>
                <a:gd name="connsiteY12" fmla="*/ 557324 h 2058325"/>
                <a:gd name="connsiteX13" fmla="*/ 806783 w 1518129"/>
                <a:gd name="connsiteY13" fmla="*/ 513030 h 2058325"/>
                <a:gd name="connsiteX14" fmla="*/ 810613 w 1518129"/>
                <a:gd name="connsiteY14" fmla="*/ 901237 h 2058325"/>
                <a:gd name="connsiteX15" fmla="*/ 778941 w 1518129"/>
                <a:gd name="connsiteY15" fmla="*/ 121917 h 2058325"/>
                <a:gd name="connsiteX16" fmla="*/ 582042 w 1518129"/>
                <a:gd name="connsiteY16" fmla="*/ 161731 h 2058325"/>
                <a:gd name="connsiteX17" fmla="*/ 554580 w 1518129"/>
                <a:gd name="connsiteY17" fmla="*/ 1197645 h 2058325"/>
                <a:gd name="connsiteX18" fmla="*/ 419736 w 1518129"/>
                <a:gd name="connsiteY18" fmla="*/ 1153389 h 2058325"/>
                <a:gd name="connsiteX19" fmla="*/ 0 w 1518129"/>
                <a:gd name="connsiteY19" fmla="*/ 891306 h 2058325"/>
                <a:gd name="connsiteX0" fmla="*/ 0 w 1518129"/>
                <a:gd name="connsiteY0" fmla="*/ 891306 h 2058325"/>
                <a:gd name="connsiteX1" fmla="*/ 227051 w 1518129"/>
                <a:gd name="connsiteY1" fmla="*/ 1320850 h 2058325"/>
                <a:gd name="connsiteX2" fmla="*/ 462841 w 1518129"/>
                <a:gd name="connsiteY2" fmla="*/ 1707258 h 2058325"/>
                <a:gd name="connsiteX3" fmla="*/ 661537 w 1518129"/>
                <a:gd name="connsiteY3" fmla="*/ 2053119 h 2058325"/>
                <a:gd name="connsiteX4" fmla="*/ 1358105 w 1518129"/>
                <a:gd name="connsiteY4" fmla="*/ 2058325 h 2058325"/>
                <a:gd name="connsiteX5" fmla="*/ 1516859 w 1518129"/>
                <a:gd name="connsiteY5" fmla="*/ 1069958 h 2058325"/>
                <a:gd name="connsiteX6" fmla="*/ 1464891 w 1518129"/>
                <a:gd name="connsiteY6" fmla="*/ 644162 h 2058325"/>
                <a:gd name="connsiteX7" fmla="*/ 1272486 w 1518129"/>
                <a:gd name="connsiteY7" fmla="*/ 612493 h 2058325"/>
                <a:gd name="connsiteX8" fmla="*/ 1264720 w 1518129"/>
                <a:gd name="connsiteY8" fmla="*/ 911472 h 2058325"/>
                <a:gd name="connsiteX9" fmla="*/ 1252622 w 1518129"/>
                <a:gd name="connsiteY9" fmla="*/ 600743 h 2058325"/>
                <a:gd name="connsiteX10" fmla="*/ 1022817 w 1518129"/>
                <a:gd name="connsiteY10" fmla="*/ 558366 h 2058325"/>
                <a:gd name="connsiteX11" fmla="*/ 1053082 w 1518129"/>
                <a:gd name="connsiteY11" fmla="*/ 887580 h 2058325"/>
                <a:gd name="connsiteX12" fmla="*/ 1001757 w 1518129"/>
                <a:gd name="connsiteY12" fmla="*/ 557324 h 2058325"/>
                <a:gd name="connsiteX13" fmla="*/ 806783 w 1518129"/>
                <a:gd name="connsiteY13" fmla="*/ 513030 h 2058325"/>
                <a:gd name="connsiteX14" fmla="*/ 810613 w 1518129"/>
                <a:gd name="connsiteY14" fmla="*/ 901237 h 2058325"/>
                <a:gd name="connsiteX15" fmla="*/ 778941 w 1518129"/>
                <a:gd name="connsiteY15" fmla="*/ 121917 h 2058325"/>
                <a:gd name="connsiteX16" fmla="*/ 582042 w 1518129"/>
                <a:gd name="connsiteY16" fmla="*/ 161731 h 2058325"/>
                <a:gd name="connsiteX17" fmla="*/ 554580 w 1518129"/>
                <a:gd name="connsiteY17" fmla="*/ 1197645 h 2058325"/>
                <a:gd name="connsiteX18" fmla="*/ 419736 w 1518129"/>
                <a:gd name="connsiteY18" fmla="*/ 1153389 h 2058325"/>
                <a:gd name="connsiteX19" fmla="*/ 0 w 1518129"/>
                <a:gd name="connsiteY19" fmla="*/ 891306 h 205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18129" h="2058325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58830"/>
                    <a:pt x="462841" y="1707258"/>
                  </a:cubicBezTo>
                  <a:cubicBezTo>
                    <a:pt x="565096" y="1853074"/>
                    <a:pt x="560763" y="1906764"/>
                    <a:pt x="661537" y="2053119"/>
                  </a:cubicBezTo>
                  <a:cubicBezTo>
                    <a:pt x="864977" y="2059061"/>
                    <a:pt x="1062335" y="2054157"/>
                    <a:pt x="1358105" y="2058325"/>
                  </a:cubicBezTo>
                  <a:cubicBezTo>
                    <a:pt x="1487137" y="1727973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rgbClr val="FDCA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sp>
        <p:nvSpPr>
          <p:cNvPr id="152" name="文字方塊 151">
            <a:extLst>
              <a:ext uri="{FF2B5EF4-FFF2-40B4-BE49-F238E27FC236}">
                <a16:creationId xmlns:a16="http://schemas.microsoft.com/office/drawing/2014/main" id="{496E9317-D7D3-EE6E-08E3-6B45DFC0B342}"/>
              </a:ext>
            </a:extLst>
          </p:cNvPr>
          <p:cNvSpPr txBox="1"/>
          <p:nvPr/>
        </p:nvSpPr>
        <p:spPr>
          <a:xfrm>
            <a:off x="4894033" y="5364835"/>
            <a:ext cx="235140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0A3B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申請人及買主資格</a:t>
            </a:r>
          </a:p>
          <a:p>
            <a:pPr algn="ctr"/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請查看申請須知</a:t>
            </a:r>
            <a:endParaRPr lang="zh-TW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54" name="Group 60">
            <a:extLst>
              <a:ext uri="{FF2B5EF4-FFF2-40B4-BE49-F238E27FC236}">
                <a16:creationId xmlns:a16="http://schemas.microsoft.com/office/drawing/2014/main" id="{41125EB5-782B-5336-ADAF-616E749A13AD}"/>
              </a:ext>
            </a:extLst>
          </p:cNvPr>
          <p:cNvGrpSpPr/>
          <p:nvPr/>
        </p:nvGrpSpPr>
        <p:grpSpPr>
          <a:xfrm>
            <a:off x="7245439" y="2647066"/>
            <a:ext cx="1125866" cy="983911"/>
            <a:chOff x="0" y="0"/>
            <a:chExt cx="812800" cy="812800"/>
          </a:xfrm>
        </p:grpSpPr>
        <p:sp>
          <p:nvSpPr>
            <p:cNvPr id="155" name="Freeform 61">
              <a:extLst>
                <a:ext uri="{FF2B5EF4-FFF2-40B4-BE49-F238E27FC236}">
                  <a16:creationId xmlns:a16="http://schemas.microsoft.com/office/drawing/2014/main" id="{681787F4-4DC7-1FF8-62D9-27A8FAF7CCA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FF8231"/>
            </a:solid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" name="TextBox 62">
              <a:extLst>
                <a:ext uri="{FF2B5EF4-FFF2-40B4-BE49-F238E27FC236}">
                  <a16:creationId xmlns:a16="http://schemas.microsoft.com/office/drawing/2014/main" id="{48EE6188-FCEC-4D51-33AF-7D23F69F4577}"/>
                </a:ext>
              </a:extLst>
            </p:cNvPr>
            <p:cNvSpPr txBox="1"/>
            <p:nvPr/>
          </p:nvSpPr>
          <p:spPr>
            <a:xfrm>
              <a:off x="0" y="136525"/>
              <a:ext cx="711200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15"/>
                </a:lnSpc>
              </a:pPr>
              <a:endParaRPr/>
            </a:p>
          </p:txBody>
        </p:sp>
      </p:grpSp>
      <p:sp>
        <p:nvSpPr>
          <p:cNvPr id="157" name="投影片編號版面配置區 1">
            <a:extLst>
              <a:ext uri="{FF2B5EF4-FFF2-40B4-BE49-F238E27FC236}">
                <a16:creationId xmlns:a16="http://schemas.microsoft.com/office/drawing/2014/main" id="{4A8337AF-E7F1-01CF-3C5C-39D28A59600D}"/>
              </a:ext>
            </a:extLst>
          </p:cNvPr>
          <p:cNvSpPr>
            <a:spLocks noGrp="1"/>
          </p:cNvSpPr>
          <p:nvPr/>
        </p:nvSpPr>
        <p:spPr>
          <a:xfrm>
            <a:off x="9348542" y="645771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r" defTabSz="914400" rtl="0" eaLnBrk="1" latinLnBrk="0" hangingPunct="1">
              <a:defRPr sz="1800" b="0" kern="1200">
                <a:solidFill>
                  <a:srgbClr val="355D7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8051BF-AE6E-470A-976E-8AC4879EC6C6}" type="slidenum">
              <a:rPr lang="zh-TW" altLang="en-US" sz="2000" b="1" smtClean="0"/>
              <a:pPr/>
              <a:t>4</a:t>
            </a:fld>
            <a:endParaRPr lang="zh-TW" altLang="en-US" sz="2000" b="1" dirty="0"/>
          </a:p>
        </p:txBody>
      </p:sp>
      <p:sp>
        <p:nvSpPr>
          <p:cNvPr id="3" name="TextBox 19">
            <a:extLst>
              <a:ext uri="{FF2B5EF4-FFF2-40B4-BE49-F238E27FC236}">
                <a16:creationId xmlns:a16="http://schemas.microsoft.com/office/drawing/2014/main" id="{162722E1-090F-301F-515D-AE24D3823C6C}"/>
              </a:ext>
            </a:extLst>
          </p:cNvPr>
          <p:cNvSpPr txBox="1"/>
          <p:nvPr/>
        </p:nvSpPr>
        <p:spPr>
          <a:xfrm>
            <a:off x="223422" y="254618"/>
            <a:ext cx="6872215" cy="7135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5000"/>
              </a:lnSpc>
              <a:spcAft>
                <a:spcPts val="3200"/>
              </a:spcAft>
            </a:pPr>
            <a:r>
              <a:rPr lang="zh-TW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ira Sans Extra Condensed Medium"/>
                <a:sym typeface="Fira Sans Extra Condensed Medium"/>
              </a:rPr>
              <a:t>申請步驟</a:t>
            </a:r>
            <a:r>
              <a:rPr lang="zh-TW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｜</a:t>
            </a:r>
            <a:endParaRPr lang="zh-TW" alt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Fira Sans Extra Condensed Medium"/>
              <a:sym typeface="Fira Sans Extra Condensed Medium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250A411D-FD15-EACE-8CC5-99B6CDB03125}"/>
              </a:ext>
            </a:extLst>
          </p:cNvPr>
          <p:cNvSpPr txBox="1"/>
          <p:nvPr/>
        </p:nvSpPr>
        <p:spPr>
          <a:xfrm>
            <a:off x="8819527" y="5620390"/>
            <a:ext cx="20957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>
                <a:solidFill>
                  <a:srgbClr val="0A3B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116</a:t>
            </a:r>
            <a:r>
              <a:rPr lang="zh-TW" altLang="en-US" sz="1600" b="1" dirty="0">
                <a:solidFill>
                  <a:srgbClr val="0A3B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600" b="1" dirty="0">
                <a:solidFill>
                  <a:srgbClr val="0A3B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600" b="1" dirty="0">
                <a:solidFill>
                  <a:srgbClr val="0A3B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600" b="1" dirty="0">
                <a:solidFill>
                  <a:srgbClr val="0A3B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TW" altLang="en-US" sz="1600" b="1" dirty="0">
                <a:solidFill>
                  <a:srgbClr val="0A3B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日前</a:t>
            </a:r>
            <a:endParaRPr lang="en-US" altLang="zh-TW" sz="1600" b="1" dirty="0">
              <a:solidFill>
                <a:srgbClr val="0A3B4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b="1" dirty="0">
                <a:solidFill>
                  <a:srgbClr val="0A3B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執行完畢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B517A8D-F381-633D-308C-4C8DB0970839}"/>
              </a:ext>
            </a:extLst>
          </p:cNvPr>
          <p:cNvSpPr txBox="1"/>
          <p:nvPr/>
        </p:nvSpPr>
        <p:spPr>
          <a:xfrm>
            <a:off x="1152453" y="5579208"/>
            <a:ext cx="235439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⚠️</a:t>
            </a:r>
            <a:r>
              <a:rPr lang="zh-TW" altLang="en-US" b="1" kern="1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申請</a:t>
            </a:r>
            <a:r>
              <a:rPr lang="zh-TW" altLang="en-US" sz="1800" b="1" kern="10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網頁建置中</a:t>
            </a:r>
          </a:p>
        </p:txBody>
      </p:sp>
    </p:spTree>
    <p:extLst>
      <p:ext uri="{BB962C8B-B14F-4D97-AF65-F5344CB8AC3E}">
        <p14:creationId xmlns:p14="http://schemas.microsoft.com/office/powerpoint/2010/main" val="2507508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6303C-F793-AA81-5ADE-6A72685F6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>
            <a:extLst>
              <a:ext uri="{FF2B5EF4-FFF2-40B4-BE49-F238E27FC236}">
                <a16:creationId xmlns:a16="http://schemas.microsoft.com/office/drawing/2014/main" id="{AD8241A0-EFBB-B6A3-8BD8-839DCDA25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92"/>
          <a:stretch>
            <a:fillRect/>
          </a:stretch>
        </p:blipFill>
        <p:spPr>
          <a:xfrm>
            <a:off x="0" y="-57635"/>
            <a:ext cx="12192000" cy="6858000"/>
          </a:xfrm>
          <a:prstGeom prst="rect">
            <a:avLst/>
          </a:prstGeom>
        </p:spPr>
      </p:pic>
      <p:grpSp>
        <p:nvGrpSpPr>
          <p:cNvPr id="44" name="群組 43">
            <a:extLst>
              <a:ext uri="{FF2B5EF4-FFF2-40B4-BE49-F238E27FC236}">
                <a16:creationId xmlns:a16="http://schemas.microsoft.com/office/drawing/2014/main" id="{7A3B4507-086D-B28E-9BD3-E0F9E295A49A}"/>
              </a:ext>
            </a:extLst>
          </p:cNvPr>
          <p:cNvGrpSpPr/>
          <p:nvPr/>
        </p:nvGrpSpPr>
        <p:grpSpPr>
          <a:xfrm>
            <a:off x="5197180" y="2012487"/>
            <a:ext cx="1700449" cy="2073671"/>
            <a:chOff x="4397801" y="1222234"/>
            <a:chExt cx="1700449" cy="2073671"/>
          </a:xfrm>
        </p:grpSpPr>
        <p:grpSp>
          <p:nvGrpSpPr>
            <p:cNvPr id="2" name="Group 23">
              <a:extLst>
                <a:ext uri="{FF2B5EF4-FFF2-40B4-BE49-F238E27FC236}">
                  <a16:creationId xmlns:a16="http://schemas.microsoft.com/office/drawing/2014/main" id="{6B3875C5-C72C-AC4E-59DF-7348B4953BC4}"/>
                </a:ext>
              </a:extLst>
            </p:cNvPr>
            <p:cNvGrpSpPr/>
            <p:nvPr/>
          </p:nvGrpSpPr>
          <p:grpSpPr>
            <a:xfrm>
              <a:off x="4397801" y="1222234"/>
              <a:ext cx="1700449" cy="1700449"/>
              <a:chOff x="0" y="0"/>
              <a:chExt cx="812800" cy="812800"/>
            </a:xfrm>
          </p:grpSpPr>
          <p:sp>
            <p:nvSpPr>
              <p:cNvPr id="3" name="Freeform 24">
                <a:extLst>
                  <a:ext uri="{FF2B5EF4-FFF2-40B4-BE49-F238E27FC236}">
                    <a16:creationId xmlns:a16="http://schemas.microsoft.com/office/drawing/2014/main" id="{96214965-1664-BC7C-FB45-3C92627F4EB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3EDE0"/>
              </a:solidFill>
              <a:ln w="857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" name="TextBox 25">
                <a:extLst>
                  <a:ext uri="{FF2B5EF4-FFF2-40B4-BE49-F238E27FC236}">
                    <a16:creationId xmlns:a16="http://schemas.microsoft.com/office/drawing/2014/main" id="{F1034F6D-1B27-24EF-E7DF-47CC8776479A}"/>
                  </a:ext>
                </a:extLst>
              </p:cNvPr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15"/>
                  </a:lnSpc>
                </a:pPr>
                <a:endParaRPr/>
              </a:p>
            </p:txBody>
          </p:sp>
        </p:grpSp>
        <p:grpSp>
          <p:nvGrpSpPr>
            <p:cNvPr id="5" name="Group 26">
              <a:extLst>
                <a:ext uri="{FF2B5EF4-FFF2-40B4-BE49-F238E27FC236}">
                  <a16:creationId xmlns:a16="http://schemas.microsoft.com/office/drawing/2014/main" id="{8D23B19B-D863-D720-A4DD-C287346DBA85}"/>
                </a:ext>
              </a:extLst>
            </p:cNvPr>
            <p:cNvGrpSpPr/>
            <p:nvPr/>
          </p:nvGrpSpPr>
          <p:grpSpPr>
            <a:xfrm>
              <a:off x="4499889" y="2846900"/>
              <a:ext cx="1496273" cy="432357"/>
              <a:chOff x="0" y="0"/>
              <a:chExt cx="6631076" cy="1916090"/>
            </a:xfrm>
          </p:grpSpPr>
          <p:sp>
            <p:nvSpPr>
              <p:cNvPr id="6" name="Freeform 27">
                <a:extLst>
                  <a:ext uri="{FF2B5EF4-FFF2-40B4-BE49-F238E27FC236}">
                    <a16:creationId xmlns:a16="http://schemas.microsoft.com/office/drawing/2014/main" id="{21641902-AFE8-5691-56A0-3FDE462DC812}"/>
                  </a:ext>
                </a:extLst>
              </p:cNvPr>
              <p:cNvSpPr/>
              <p:nvPr/>
            </p:nvSpPr>
            <p:spPr>
              <a:xfrm>
                <a:off x="12700" y="12700"/>
                <a:ext cx="6605677" cy="1890690"/>
              </a:xfrm>
              <a:custGeom>
                <a:avLst/>
                <a:gdLst/>
                <a:ahLst/>
                <a:cxnLst/>
                <a:rect l="l" t="t" r="r" b="b"/>
                <a:pathLst>
                  <a:path w="6605677" h="1890690">
                    <a:moveTo>
                      <a:pt x="5648731" y="1890690"/>
                    </a:moveTo>
                    <a:lnTo>
                      <a:pt x="956945" y="1890690"/>
                    </a:lnTo>
                    <a:cubicBezTo>
                      <a:pt x="428371" y="1890690"/>
                      <a:pt x="0" y="1462192"/>
                      <a:pt x="0" y="9453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5648731" y="0"/>
                    </a:lnTo>
                    <a:cubicBezTo>
                      <a:pt x="6177178" y="0"/>
                      <a:pt x="6605677" y="428371"/>
                      <a:pt x="6605677" y="945345"/>
                    </a:cubicBezTo>
                    <a:cubicBezTo>
                      <a:pt x="6605677" y="1462192"/>
                      <a:pt x="6177178" y="1890690"/>
                      <a:pt x="5648731" y="1890690"/>
                    </a:cubicBezTo>
                    <a:close/>
                  </a:path>
                </a:pathLst>
              </a:custGeom>
              <a:solidFill>
                <a:srgbClr val="0A3B42"/>
              </a:solidFill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" name="Freeform 28">
                <a:extLst>
                  <a:ext uri="{FF2B5EF4-FFF2-40B4-BE49-F238E27FC236}">
                    <a16:creationId xmlns:a16="http://schemas.microsoft.com/office/drawing/2014/main" id="{5883B1F4-E2AB-912E-A476-41292505881D}"/>
                  </a:ext>
                </a:extLst>
              </p:cNvPr>
              <p:cNvSpPr/>
              <p:nvPr/>
            </p:nvSpPr>
            <p:spPr>
              <a:xfrm>
                <a:off x="0" y="0"/>
                <a:ext cx="6631077" cy="1916090"/>
              </a:xfrm>
              <a:custGeom>
                <a:avLst/>
                <a:gdLst/>
                <a:ahLst/>
                <a:cxnLst/>
                <a:rect l="l" t="t" r="r" b="b"/>
                <a:pathLst>
                  <a:path w="6631077" h="1916090">
                    <a:moveTo>
                      <a:pt x="5661431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958045"/>
                    </a:cubicBezTo>
                    <a:cubicBezTo>
                      <a:pt x="0" y="1481115"/>
                      <a:pt x="434975" y="1916090"/>
                      <a:pt x="969645" y="1916090"/>
                    </a:cubicBezTo>
                    <a:lnTo>
                      <a:pt x="5661431" y="1916090"/>
                    </a:lnTo>
                    <a:cubicBezTo>
                      <a:pt x="6196101" y="1916090"/>
                      <a:pt x="6631077" y="1481115"/>
                      <a:pt x="6631077" y="958045"/>
                    </a:cubicBezTo>
                    <a:cubicBezTo>
                      <a:pt x="6631077" y="434975"/>
                      <a:pt x="6196101" y="0"/>
                      <a:pt x="5661431" y="0"/>
                    </a:cubicBezTo>
                    <a:close/>
                    <a:moveTo>
                      <a:pt x="5661431" y="1890690"/>
                    </a:moveTo>
                    <a:lnTo>
                      <a:pt x="969645" y="1890690"/>
                    </a:lnTo>
                    <a:cubicBezTo>
                      <a:pt x="448945" y="1890690"/>
                      <a:pt x="25400" y="1467145"/>
                      <a:pt x="25400" y="958045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5661431" y="25400"/>
                    </a:lnTo>
                    <a:cubicBezTo>
                      <a:pt x="6182131" y="25400"/>
                      <a:pt x="6605677" y="448945"/>
                      <a:pt x="6605677" y="958045"/>
                    </a:cubicBezTo>
                    <a:cubicBezTo>
                      <a:pt x="6605677" y="1467145"/>
                      <a:pt x="6182131" y="1890690"/>
                      <a:pt x="5661431" y="189069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4AAAF686-BDA0-9010-56A5-3F464F9CFB45}"/>
                </a:ext>
              </a:extLst>
            </p:cNvPr>
            <p:cNvSpPr/>
            <p:nvPr/>
          </p:nvSpPr>
          <p:spPr>
            <a:xfrm>
              <a:off x="4816056" y="1446583"/>
              <a:ext cx="846170" cy="1181202"/>
            </a:xfrm>
            <a:custGeom>
              <a:avLst/>
              <a:gdLst/>
              <a:ahLst/>
              <a:cxnLst/>
              <a:rect l="l" t="t" r="r" b="b"/>
              <a:pathLst>
                <a:path w="1033636" h="1442893">
                  <a:moveTo>
                    <a:pt x="0" y="0"/>
                  </a:moveTo>
                  <a:lnTo>
                    <a:pt x="1033636" y="0"/>
                  </a:lnTo>
                  <a:lnTo>
                    <a:pt x="1033636" y="1442892"/>
                  </a:lnTo>
                  <a:lnTo>
                    <a:pt x="0" y="14428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21C8D0BD-0518-8496-4ECF-0943DE3D39E2}"/>
                </a:ext>
              </a:extLst>
            </p:cNvPr>
            <p:cNvSpPr/>
            <p:nvPr/>
          </p:nvSpPr>
          <p:spPr>
            <a:xfrm>
              <a:off x="4630480" y="1775882"/>
              <a:ext cx="1235090" cy="556914"/>
            </a:xfrm>
            <a:custGeom>
              <a:avLst/>
              <a:gdLst/>
              <a:ahLst/>
              <a:cxnLst/>
              <a:rect l="l" t="t" r="r" b="b"/>
              <a:pathLst>
                <a:path w="1508720" h="680296">
                  <a:moveTo>
                    <a:pt x="0" y="0"/>
                  </a:moveTo>
                  <a:lnTo>
                    <a:pt x="1508720" y="0"/>
                  </a:lnTo>
                  <a:lnTo>
                    <a:pt x="1508720" y="680296"/>
                  </a:lnTo>
                  <a:lnTo>
                    <a:pt x="0" y="6802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" name="TextBox 66">
              <a:extLst>
                <a:ext uri="{FF2B5EF4-FFF2-40B4-BE49-F238E27FC236}">
                  <a16:creationId xmlns:a16="http://schemas.microsoft.com/office/drawing/2014/main" id="{5B89E376-FCC7-DA1D-8E60-37DB155953FC}"/>
                </a:ext>
              </a:extLst>
            </p:cNvPr>
            <p:cNvSpPr txBox="1"/>
            <p:nvPr/>
          </p:nvSpPr>
          <p:spPr>
            <a:xfrm>
              <a:off x="4397801" y="2924008"/>
              <a:ext cx="1641821" cy="371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3"/>
                </a:lnSpc>
              </a:pPr>
              <a:r>
                <a:rPr lang="zh-TW" altLang="en-US" sz="2611" b="1" dirty="0">
                  <a:solidFill>
                    <a:srgbClr val="FFFFFF"/>
                  </a:solidFill>
                  <a:latin typeface="Arial Unicode Bold"/>
                  <a:ea typeface="Arial Unicode Bold"/>
                  <a:cs typeface="Arial Unicode Bold"/>
                  <a:sym typeface="Arial Unicode Bold"/>
                </a:rPr>
                <a:t>核</a:t>
              </a:r>
              <a:r>
                <a:rPr lang="en-US" sz="2611" b="1" dirty="0" err="1">
                  <a:solidFill>
                    <a:srgbClr val="FFFFFF"/>
                  </a:solidFill>
                  <a:latin typeface="Arial Unicode Bold"/>
                  <a:ea typeface="Arial Unicode Bold"/>
                  <a:cs typeface="Arial Unicode Bold"/>
                  <a:sym typeface="Arial Unicode Bold"/>
                </a:rPr>
                <a:t>銷申請</a:t>
              </a:r>
              <a:endParaRPr lang="en-US" sz="2611" b="1" dirty="0">
                <a:solidFill>
                  <a:srgbClr val="FFFFFF"/>
                </a:solidFill>
                <a:latin typeface="Arial Unicode Bold"/>
                <a:ea typeface="Arial Unicode Bold"/>
                <a:cs typeface="Arial Unicode Bold"/>
                <a:sym typeface="Arial Unicode Bold"/>
              </a:endParaRPr>
            </a:p>
          </p:txBody>
        </p:sp>
      </p:grp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BDDF772C-B05E-62FD-3E7C-294C745732B8}"/>
              </a:ext>
            </a:extLst>
          </p:cNvPr>
          <p:cNvGrpSpPr/>
          <p:nvPr/>
        </p:nvGrpSpPr>
        <p:grpSpPr>
          <a:xfrm>
            <a:off x="9018052" y="1993077"/>
            <a:ext cx="1700449" cy="2057023"/>
            <a:chOff x="7096913" y="1161997"/>
            <a:chExt cx="1700449" cy="2057023"/>
          </a:xfrm>
        </p:grpSpPr>
        <p:grpSp>
          <p:nvGrpSpPr>
            <p:cNvPr id="10" name="Group 32">
              <a:extLst>
                <a:ext uri="{FF2B5EF4-FFF2-40B4-BE49-F238E27FC236}">
                  <a16:creationId xmlns:a16="http://schemas.microsoft.com/office/drawing/2014/main" id="{5D061F40-7B01-AD39-ABDA-0F2AC095363B}"/>
                </a:ext>
              </a:extLst>
            </p:cNvPr>
            <p:cNvGrpSpPr/>
            <p:nvPr/>
          </p:nvGrpSpPr>
          <p:grpSpPr>
            <a:xfrm>
              <a:off x="7096913" y="1161997"/>
              <a:ext cx="1700449" cy="1700449"/>
              <a:chOff x="0" y="0"/>
              <a:chExt cx="812800" cy="812800"/>
            </a:xfrm>
          </p:grpSpPr>
          <p:sp>
            <p:nvSpPr>
              <p:cNvPr id="11" name="Freeform 33">
                <a:extLst>
                  <a:ext uri="{FF2B5EF4-FFF2-40B4-BE49-F238E27FC236}">
                    <a16:creationId xmlns:a16="http://schemas.microsoft.com/office/drawing/2014/main" id="{5837A059-F868-78F8-2B0A-1FB277C5094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3EDE0"/>
              </a:solidFill>
              <a:ln w="857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" name="TextBox 34">
                <a:extLst>
                  <a:ext uri="{FF2B5EF4-FFF2-40B4-BE49-F238E27FC236}">
                    <a16:creationId xmlns:a16="http://schemas.microsoft.com/office/drawing/2014/main" id="{6A6BACC6-0A6F-CE7B-E5D1-54B58F784311}"/>
                  </a:ext>
                </a:extLst>
              </p:cNvPr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15"/>
                  </a:lnSpc>
                </a:pPr>
                <a:endParaRPr/>
              </a:p>
            </p:txBody>
          </p:sp>
        </p:grpSp>
        <p:grpSp>
          <p:nvGrpSpPr>
            <p:cNvPr id="13" name="Group 35">
              <a:extLst>
                <a:ext uri="{FF2B5EF4-FFF2-40B4-BE49-F238E27FC236}">
                  <a16:creationId xmlns:a16="http://schemas.microsoft.com/office/drawing/2014/main" id="{1535AC61-41C7-DFC1-A76F-3C403F320A23}"/>
                </a:ext>
              </a:extLst>
            </p:cNvPr>
            <p:cNvGrpSpPr/>
            <p:nvPr/>
          </p:nvGrpSpPr>
          <p:grpSpPr>
            <a:xfrm>
              <a:off x="7199000" y="2786663"/>
              <a:ext cx="1496273" cy="432357"/>
              <a:chOff x="0" y="0"/>
              <a:chExt cx="6631076" cy="1916090"/>
            </a:xfrm>
          </p:grpSpPr>
          <p:sp>
            <p:nvSpPr>
              <p:cNvPr id="14" name="Freeform 36">
                <a:extLst>
                  <a:ext uri="{FF2B5EF4-FFF2-40B4-BE49-F238E27FC236}">
                    <a16:creationId xmlns:a16="http://schemas.microsoft.com/office/drawing/2014/main" id="{22688663-722F-2A9D-9C07-E92A6278CF87}"/>
                  </a:ext>
                </a:extLst>
              </p:cNvPr>
              <p:cNvSpPr/>
              <p:nvPr/>
            </p:nvSpPr>
            <p:spPr>
              <a:xfrm>
                <a:off x="12700" y="12700"/>
                <a:ext cx="6605677" cy="1890690"/>
              </a:xfrm>
              <a:custGeom>
                <a:avLst/>
                <a:gdLst/>
                <a:ahLst/>
                <a:cxnLst/>
                <a:rect l="l" t="t" r="r" b="b"/>
                <a:pathLst>
                  <a:path w="6605677" h="1890690">
                    <a:moveTo>
                      <a:pt x="5648731" y="1890690"/>
                    </a:moveTo>
                    <a:lnTo>
                      <a:pt x="956945" y="1890690"/>
                    </a:lnTo>
                    <a:cubicBezTo>
                      <a:pt x="428371" y="1890690"/>
                      <a:pt x="0" y="1462192"/>
                      <a:pt x="0" y="9453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5648731" y="0"/>
                    </a:lnTo>
                    <a:cubicBezTo>
                      <a:pt x="6177178" y="0"/>
                      <a:pt x="6605677" y="428371"/>
                      <a:pt x="6605677" y="945345"/>
                    </a:cubicBezTo>
                    <a:cubicBezTo>
                      <a:pt x="6605677" y="1462192"/>
                      <a:pt x="6177178" y="1890690"/>
                      <a:pt x="5648731" y="1890690"/>
                    </a:cubicBezTo>
                    <a:close/>
                  </a:path>
                </a:pathLst>
              </a:custGeom>
              <a:solidFill>
                <a:srgbClr val="0A3B42"/>
              </a:solidFill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" name="Freeform 37">
                <a:extLst>
                  <a:ext uri="{FF2B5EF4-FFF2-40B4-BE49-F238E27FC236}">
                    <a16:creationId xmlns:a16="http://schemas.microsoft.com/office/drawing/2014/main" id="{776BCD64-F45B-F81F-1D13-222325D5E5AE}"/>
                  </a:ext>
                </a:extLst>
              </p:cNvPr>
              <p:cNvSpPr/>
              <p:nvPr/>
            </p:nvSpPr>
            <p:spPr>
              <a:xfrm>
                <a:off x="0" y="0"/>
                <a:ext cx="6631077" cy="1916090"/>
              </a:xfrm>
              <a:custGeom>
                <a:avLst/>
                <a:gdLst/>
                <a:ahLst/>
                <a:cxnLst/>
                <a:rect l="l" t="t" r="r" b="b"/>
                <a:pathLst>
                  <a:path w="6631077" h="1916090">
                    <a:moveTo>
                      <a:pt x="5661431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958045"/>
                    </a:cubicBezTo>
                    <a:cubicBezTo>
                      <a:pt x="0" y="1481115"/>
                      <a:pt x="434975" y="1916090"/>
                      <a:pt x="969645" y="1916090"/>
                    </a:cubicBezTo>
                    <a:lnTo>
                      <a:pt x="5661431" y="1916090"/>
                    </a:lnTo>
                    <a:cubicBezTo>
                      <a:pt x="6196101" y="1916090"/>
                      <a:pt x="6631077" y="1481115"/>
                      <a:pt x="6631077" y="958045"/>
                    </a:cubicBezTo>
                    <a:cubicBezTo>
                      <a:pt x="6631077" y="434975"/>
                      <a:pt x="6196101" y="0"/>
                      <a:pt x="5661431" y="0"/>
                    </a:cubicBezTo>
                    <a:close/>
                    <a:moveTo>
                      <a:pt x="5661431" y="1890690"/>
                    </a:moveTo>
                    <a:lnTo>
                      <a:pt x="969645" y="1890690"/>
                    </a:lnTo>
                    <a:cubicBezTo>
                      <a:pt x="448945" y="1890690"/>
                      <a:pt x="25400" y="1467145"/>
                      <a:pt x="25400" y="958045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5661431" y="25400"/>
                    </a:lnTo>
                    <a:cubicBezTo>
                      <a:pt x="6182131" y="25400"/>
                      <a:pt x="6605677" y="448945"/>
                      <a:pt x="6605677" y="958045"/>
                    </a:cubicBezTo>
                    <a:cubicBezTo>
                      <a:pt x="6605677" y="1467145"/>
                      <a:pt x="6182131" y="1890690"/>
                      <a:pt x="5661431" y="189069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6" name="Freeform 39">
              <a:extLst>
                <a:ext uri="{FF2B5EF4-FFF2-40B4-BE49-F238E27FC236}">
                  <a16:creationId xmlns:a16="http://schemas.microsoft.com/office/drawing/2014/main" id="{00AB1C7B-2FFF-0759-7C00-D3EA84A9ED7F}"/>
                </a:ext>
              </a:extLst>
            </p:cNvPr>
            <p:cNvSpPr/>
            <p:nvPr/>
          </p:nvSpPr>
          <p:spPr>
            <a:xfrm>
              <a:off x="7341234" y="1561387"/>
              <a:ext cx="1216296" cy="868131"/>
            </a:xfrm>
            <a:custGeom>
              <a:avLst/>
              <a:gdLst/>
              <a:ahLst/>
              <a:cxnLst/>
              <a:rect l="l" t="t" r="r" b="b"/>
              <a:pathLst>
                <a:path w="1485762" h="1060462">
                  <a:moveTo>
                    <a:pt x="0" y="0"/>
                  </a:moveTo>
                  <a:lnTo>
                    <a:pt x="1485762" y="0"/>
                  </a:lnTo>
                  <a:lnTo>
                    <a:pt x="1485762" y="1060462"/>
                  </a:lnTo>
                  <a:lnTo>
                    <a:pt x="0" y="10604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" name="TextBox 67">
              <a:extLst>
                <a:ext uri="{FF2B5EF4-FFF2-40B4-BE49-F238E27FC236}">
                  <a16:creationId xmlns:a16="http://schemas.microsoft.com/office/drawing/2014/main" id="{435F00B5-1466-AF8C-B15C-D28C80D038E4}"/>
                </a:ext>
              </a:extLst>
            </p:cNvPr>
            <p:cNvSpPr txBox="1"/>
            <p:nvPr/>
          </p:nvSpPr>
          <p:spPr>
            <a:xfrm>
              <a:off x="7096913" y="2863771"/>
              <a:ext cx="1641821" cy="301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3"/>
                </a:lnSpc>
              </a:pPr>
              <a:r>
                <a:rPr lang="en-US" sz="2611" b="1">
                  <a:solidFill>
                    <a:srgbClr val="FFFFFF"/>
                  </a:solidFill>
                  <a:latin typeface="Arial Unicode Bold"/>
                  <a:ea typeface="Arial Unicode Bold"/>
                  <a:cs typeface="Arial Unicode Bold"/>
                  <a:sym typeface="Arial Unicode Bold"/>
                </a:rPr>
                <a:t>核撥款項</a:t>
              </a:r>
            </a:p>
          </p:txBody>
        </p:sp>
      </p:grpSp>
      <p:grpSp>
        <p:nvGrpSpPr>
          <p:cNvPr id="45" name="群組 44">
            <a:extLst>
              <a:ext uri="{FF2B5EF4-FFF2-40B4-BE49-F238E27FC236}">
                <a16:creationId xmlns:a16="http://schemas.microsoft.com/office/drawing/2014/main" id="{438CC710-D9E7-80B4-CFAC-8BD25A186CF3}"/>
              </a:ext>
            </a:extLst>
          </p:cNvPr>
          <p:cNvGrpSpPr/>
          <p:nvPr/>
        </p:nvGrpSpPr>
        <p:grpSpPr>
          <a:xfrm>
            <a:off x="1448726" y="2009622"/>
            <a:ext cx="1700449" cy="2057023"/>
            <a:chOff x="1578016" y="1181924"/>
            <a:chExt cx="1700449" cy="2057023"/>
          </a:xfrm>
        </p:grpSpPr>
        <p:grpSp>
          <p:nvGrpSpPr>
            <p:cNvPr id="20" name="Group 49">
              <a:extLst>
                <a:ext uri="{FF2B5EF4-FFF2-40B4-BE49-F238E27FC236}">
                  <a16:creationId xmlns:a16="http://schemas.microsoft.com/office/drawing/2014/main" id="{9B2C65ED-49F9-D04D-1D5C-CF19AA985EBE}"/>
                </a:ext>
              </a:extLst>
            </p:cNvPr>
            <p:cNvGrpSpPr/>
            <p:nvPr/>
          </p:nvGrpSpPr>
          <p:grpSpPr>
            <a:xfrm>
              <a:off x="1578016" y="1181924"/>
              <a:ext cx="1700449" cy="1700449"/>
              <a:chOff x="0" y="0"/>
              <a:chExt cx="812800" cy="812800"/>
            </a:xfrm>
          </p:grpSpPr>
          <p:sp>
            <p:nvSpPr>
              <p:cNvPr id="21" name="Freeform 50">
                <a:extLst>
                  <a:ext uri="{FF2B5EF4-FFF2-40B4-BE49-F238E27FC236}">
                    <a16:creationId xmlns:a16="http://schemas.microsoft.com/office/drawing/2014/main" id="{13EF6AF6-5ED7-6184-B4A4-E7F4D29327E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3EDE0"/>
              </a:solidFill>
              <a:ln w="857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2" name="TextBox 51">
                <a:extLst>
                  <a:ext uri="{FF2B5EF4-FFF2-40B4-BE49-F238E27FC236}">
                    <a16:creationId xmlns:a16="http://schemas.microsoft.com/office/drawing/2014/main" id="{18D40CD7-FB54-8E74-297F-104112A48F1F}"/>
                  </a:ext>
                </a:extLst>
              </p:cNvPr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15"/>
                  </a:lnSpc>
                </a:pPr>
                <a:endParaRPr/>
              </a:p>
            </p:txBody>
          </p:sp>
        </p:grpSp>
        <p:grpSp>
          <p:nvGrpSpPr>
            <p:cNvPr id="23" name="Group 52">
              <a:extLst>
                <a:ext uri="{FF2B5EF4-FFF2-40B4-BE49-F238E27FC236}">
                  <a16:creationId xmlns:a16="http://schemas.microsoft.com/office/drawing/2014/main" id="{C4364B5A-8ECE-8B72-4438-A94229782979}"/>
                </a:ext>
              </a:extLst>
            </p:cNvPr>
            <p:cNvGrpSpPr/>
            <p:nvPr/>
          </p:nvGrpSpPr>
          <p:grpSpPr>
            <a:xfrm>
              <a:off x="1680105" y="2806590"/>
              <a:ext cx="1496273" cy="432357"/>
              <a:chOff x="-1" y="-1"/>
              <a:chExt cx="6631077" cy="1916091"/>
            </a:xfrm>
          </p:grpSpPr>
          <p:sp>
            <p:nvSpPr>
              <p:cNvPr id="24" name="Freeform 53">
                <a:extLst>
                  <a:ext uri="{FF2B5EF4-FFF2-40B4-BE49-F238E27FC236}">
                    <a16:creationId xmlns:a16="http://schemas.microsoft.com/office/drawing/2014/main" id="{99309B94-E2BC-3096-A564-58BBA41EBC68}"/>
                  </a:ext>
                </a:extLst>
              </p:cNvPr>
              <p:cNvSpPr/>
              <p:nvPr/>
            </p:nvSpPr>
            <p:spPr>
              <a:xfrm>
                <a:off x="12700" y="12700"/>
                <a:ext cx="6605677" cy="1890690"/>
              </a:xfrm>
              <a:custGeom>
                <a:avLst/>
                <a:gdLst/>
                <a:ahLst/>
                <a:cxnLst/>
                <a:rect l="l" t="t" r="r" b="b"/>
                <a:pathLst>
                  <a:path w="6605677" h="1890690">
                    <a:moveTo>
                      <a:pt x="5648731" y="1890690"/>
                    </a:moveTo>
                    <a:lnTo>
                      <a:pt x="956945" y="1890690"/>
                    </a:lnTo>
                    <a:cubicBezTo>
                      <a:pt x="428371" y="1890690"/>
                      <a:pt x="0" y="1462192"/>
                      <a:pt x="0" y="9453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5648731" y="0"/>
                    </a:lnTo>
                    <a:cubicBezTo>
                      <a:pt x="6177178" y="0"/>
                      <a:pt x="6605677" y="428371"/>
                      <a:pt x="6605677" y="945345"/>
                    </a:cubicBezTo>
                    <a:cubicBezTo>
                      <a:pt x="6605677" y="1462192"/>
                      <a:pt x="6177178" y="1890690"/>
                      <a:pt x="5648731" y="1890690"/>
                    </a:cubicBezTo>
                    <a:close/>
                  </a:path>
                </a:pathLst>
              </a:custGeom>
              <a:solidFill>
                <a:srgbClr val="0A3B42"/>
              </a:solidFill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" name="Freeform 54">
                <a:extLst>
                  <a:ext uri="{FF2B5EF4-FFF2-40B4-BE49-F238E27FC236}">
                    <a16:creationId xmlns:a16="http://schemas.microsoft.com/office/drawing/2014/main" id="{1E86B695-2B9D-2E46-830B-0805B8E16706}"/>
                  </a:ext>
                </a:extLst>
              </p:cNvPr>
              <p:cNvSpPr/>
              <p:nvPr/>
            </p:nvSpPr>
            <p:spPr>
              <a:xfrm>
                <a:off x="-1" y="-1"/>
                <a:ext cx="6631077" cy="1916091"/>
              </a:xfrm>
              <a:custGeom>
                <a:avLst/>
                <a:gdLst/>
                <a:ahLst/>
                <a:cxnLst/>
                <a:rect l="l" t="t" r="r" b="b"/>
                <a:pathLst>
                  <a:path w="6631077" h="1916090">
                    <a:moveTo>
                      <a:pt x="5661431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958045"/>
                    </a:cubicBezTo>
                    <a:cubicBezTo>
                      <a:pt x="0" y="1481115"/>
                      <a:pt x="434975" y="1916090"/>
                      <a:pt x="969645" y="1916090"/>
                    </a:cubicBezTo>
                    <a:lnTo>
                      <a:pt x="5661431" y="1916090"/>
                    </a:lnTo>
                    <a:cubicBezTo>
                      <a:pt x="6196101" y="1916090"/>
                      <a:pt x="6631077" y="1481115"/>
                      <a:pt x="6631077" y="958045"/>
                    </a:cubicBezTo>
                    <a:cubicBezTo>
                      <a:pt x="6631077" y="434975"/>
                      <a:pt x="6196101" y="0"/>
                      <a:pt x="5661431" y="0"/>
                    </a:cubicBezTo>
                    <a:close/>
                    <a:moveTo>
                      <a:pt x="5661431" y="1890690"/>
                    </a:moveTo>
                    <a:lnTo>
                      <a:pt x="969645" y="1890690"/>
                    </a:lnTo>
                    <a:cubicBezTo>
                      <a:pt x="448945" y="1890690"/>
                      <a:pt x="25400" y="1467145"/>
                      <a:pt x="25400" y="958045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5661431" y="25400"/>
                    </a:lnTo>
                    <a:cubicBezTo>
                      <a:pt x="6182131" y="25400"/>
                      <a:pt x="6605677" y="448945"/>
                      <a:pt x="6605677" y="958045"/>
                    </a:cubicBezTo>
                    <a:cubicBezTo>
                      <a:pt x="6605677" y="1467145"/>
                      <a:pt x="6182131" y="1890690"/>
                      <a:pt x="5661431" y="189069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26" name="Freeform 55">
              <a:extLst>
                <a:ext uri="{FF2B5EF4-FFF2-40B4-BE49-F238E27FC236}">
                  <a16:creationId xmlns:a16="http://schemas.microsoft.com/office/drawing/2014/main" id="{E79C0DD6-B095-9173-FA10-D87984EFDD36}"/>
                </a:ext>
              </a:extLst>
            </p:cNvPr>
            <p:cNvSpPr/>
            <p:nvPr/>
          </p:nvSpPr>
          <p:spPr>
            <a:xfrm>
              <a:off x="1669323" y="1699716"/>
              <a:ext cx="1507054" cy="843951"/>
            </a:xfrm>
            <a:custGeom>
              <a:avLst/>
              <a:gdLst/>
              <a:ahLst/>
              <a:cxnLst/>
              <a:rect l="l" t="t" r="r" b="b"/>
              <a:pathLst>
                <a:path w="1840937" h="1030925">
                  <a:moveTo>
                    <a:pt x="0" y="0"/>
                  </a:moveTo>
                  <a:lnTo>
                    <a:pt x="1840937" y="0"/>
                  </a:lnTo>
                  <a:lnTo>
                    <a:pt x="1840937" y="1030925"/>
                  </a:lnTo>
                  <a:lnTo>
                    <a:pt x="0" y="10309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" name="Freeform 56">
              <a:extLst>
                <a:ext uri="{FF2B5EF4-FFF2-40B4-BE49-F238E27FC236}">
                  <a16:creationId xmlns:a16="http://schemas.microsoft.com/office/drawing/2014/main" id="{939CFD3D-9B39-44D4-EA28-767EF109E1C7}"/>
                </a:ext>
              </a:extLst>
            </p:cNvPr>
            <p:cNvSpPr/>
            <p:nvPr/>
          </p:nvSpPr>
          <p:spPr>
            <a:xfrm>
              <a:off x="2132743" y="1430739"/>
              <a:ext cx="590996" cy="484617"/>
            </a:xfrm>
            <a:custGeom>
              <a:avLst/>
              <a:gdLst/>
              <a:ahLst/>
              <a:cxnLst/>
              <a:rect l="l" t="t" r="r" b="b"/>
              <a:pathLst>
                <a:path w="721929" h="591982">
                  <a:moveTo>
                    <a:pt x="0" y="0"/>
                  </a:moveTo>
                  <a:lnTo>
                    <a:pt x="721930" y="0"/>
                  </a:lnTo>
                  <a:lnTo>
                    <a:pt x="721930" y="591982"/>
                  </a:lnTo>
                  <a:lnTo>
                    <a:pt x="0" y="5919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6" name="TextBox 68">
              <a:extLst>
                <a:ext uri="{FF2B5EF4-FFF2-40B4-BE49-F238E27FC236}">
                  <a16:creationId xmlns:a16="http://schemas.microsoft.com/office/drawing/2014/main" id="{B0F343B5-7070-3B3D-93E5-06B919A18199}"/>
                </a:ext>
              </a:extLst>
            </p:cNvPr>
            <p:cNvSpPr txBox="1"/>
            <p:nvPr/>
          </p:nvSpPr>
          <p:spPr>
            <a:xfrm>
              <a:off x="1578016" y="2883698"/>
              <a:ext cx="1641821" cy="301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3"/>
                </a:lnSpc>
              </a:pPr>
              <a:r>
                <a:rPr lang="en-US" sz="2611" b="1" dirty="0" err="1">
                  <a:solidFill>
                    <a:srgbClr val="FFFFFF"/>
                  </a:solidFill>
                  <a:latin typeface="Arial Unicode Bold"/>
                  <a:ea typeface="Arial Unicode Bold"/>
                  <a:cs typeface="Arial Unicode Bold"/>
                  <a:sym typeface="Arial Unicode Bold"/>
                </a:rPr>
                <a:t>採購洽談</a:t>
              </a:r>
              <a:endParaRPr lang="en-US" sz="2611" b="1" dirty="0">
                <a:solidFill>
                  <a:srgbClr val="FFFFFF"/>
                </a:solidFill>
                <a:latin typeface="Arial Unicode Bold"/>
                <a:ea typeface="Arial Unicode Bold"/>
                <a:cs typeface="Arial Unicode Bold"/>
                <a:sym typeface="Arial Unicode Bold"/>
              </a:endParaRPr>
            </a:p>
          </p:txBody>
        </p:sp>
      </p:grpSp>
      <p:sp>
        <p:nvSpPr>
          <p:cNvPr id="70" name="Freeform 4">
            <a:extLst>
              <a:ext uri="{FF2B5EF4-FFF2-40B4-BE49-F238E27FC236}">
                <a16:creationId xmlns:a16="http://schemas.microsoft.com/office/drawing/2014/main" id="{F21CA9DB-DA9B-DCF2-A526-0FD598BD38BB}"/>
              </a:ext>
            </a:extLst>
          </p:cNvPr>
          <p:cNvSpPr/>
          <p:nvPr/>
        </p:nvSpPr>
        <p:spPr>
          <a:xfrm rot="10800000">
            <a:off x="1025414" y="4086235"/>
            <a:ext cx="2559404" cy="2056820"/>
          </a:xfrm>
          <a:custGeom>
            <a:avLst/>
            <a:gdLst/>
            <a:ahLst/>
            <a:cxnLst/>
            <a:rect l="l" t="t" r="r" b="b"/>
            <a:pathLst>
              <a:path w="2540759" h="3702382">
                <a:moveTo>
                  <a:pt x="0" y="0"/>
                </a:moveTo>
                <a:lnTo>
                  <a:pt x="2540759" y="0"/>
                </a:lnTo>
                <a:lnTo>
                  <a:pt x="2540759" y="3702382"/>
                </a:lnTo>
                <a:lnTo>
                  <a:pt x="0" y="370238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" name="文字方塊 70">
            <a:extLst>
              <a:ext uri="{FF2B5EF4-FFF2-40B4-BE49-F238E27FC236}">
                <a16:creationId xmlns:a16="http://schemas.microsoft.com/office/drawing/2014/main" id="{30F538A7-356B-5770-4367-9E3A059BFE36}"/>
              </a:ext>
            </a:extLst>
          </p:cNvPr>
          <p:cNvSpPr txBox="1"/>
          <p:nvPr/>
        </p:nvSpPr>
        <p:spPr>
          <a:xfrm>
            <a:off x="1025412" y="4439943"/>
            <a:ext cx="2559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洽談活動結束後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天內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，須進行核銷申請。</a:t>
            </a:r>
            <a:endParaRPr lang="zh-TW" altLang="en-US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6" name="群組 95">
            <a:extLst>
              <a:ext uri="{FF2B5EF4-FFF2-40B4-BE49-F238E27FC236}">
                <a16:creationId xmlns:a16="http://schemas.microsoft.com/office/drawing/2014/main" id="{4C935D7B-D27C-0778-A6CA-B9DBC710E478}"/>
              </a:ext>
            </a:extLst>
          </p:cNvPr>
          <p:cNvGrpSpPr/>
          <p:nvPr/>
        </p:nvGrpSpPr>
        <p:grpSpPr>
          <a:xfrm>
            <a:off x="682147" y="1283882"/>
            <a:ext cx="972736" cy="879828"/>
            <a:chOff x="694179" y="778865"/>
            <a:chExt cx="972736" cy="879828"/>
          </a:xfrm>
        </p:grpSpPr>
        <p:grpSp>
          <p:nvGrpSpPr>
            <p:cNvPr id="61" name="群組 60">
              <a:extLst>
                <a:ext uri="{FF2B5EF4-FFF2-40B4-BE49-F238E27FC236}">
                  <a16:creationId xmlns:a16="http://schemas.microsoft.com/office/drawing/2014/main" id="{1D6CC11D-AFD9-B96B-0401-71320A106188}"/>
                </a:ext>
              </a:extLst>
            </p:cNvPr>
            <p:cNvGrpSpPr/>
            <p:nvPr/>
          </p:nvGrpSpPr>
          <p:grpSpPr>
            <a:xfrm>
              <a:off x="694179" y="778865"/>
              <a:ext cx="879828" cy="879828"/>
              <a:chOff x="682755" y="4239590"/>
              <a:chExt cx="879828" cy="879828"/>
            </a:xfrm>
          </p:grpSpPr>
          <p:sp>
            <p:nvSpPr>
              <p:cNvPr id="47" name="Freeform 10">
                <a:extLst>
                  <a:ext uri="{FF2B5EF4-FFF2-40B4-BE49-F238E27FC236}">
                    <a16:creationId xmlns:a16="http://schemas.microsoft.com/office/drawing/2014/main" id="{FE89D65E-E74C-D3E8-EDA3-3422D0644424}"/>
                  </a:ext>
                </a:extLst>
              </p:cNvPr>
              <p:cNvSpPr/>
              <p:nvPr/>
            </p:nvSpPr>
            <p:spPr>
              <a:xfrm>
                <a:off x="682755" y="4239590"/>
                <a:ext cx="879828" cy="87982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sq">
                <a:solidFill>
                  <a:schemeClr val="accent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zh-TW" altLang="en-US" dirty="0"/>
              </a:p>
            </p:txBody>
          </p:sp>
          <p:sp>
            <p:nvSpPr>
              <p:cNvPr id="48" name="TextBox 11">
                <a:extLst>
                  <a:ext uri="{FF2B5EF4-FFF2-40B4-BE49-F238E27FC236}">
                    <a16:creationId xmlns:a16="http://schemas.microsoft.com/office/drawing/2014/main" id="{A2DCAADC-08D8-C969-B62E-BFEF64079AE7}"/>
                  </a:ext>
                </a:extLst>
              </p:cNvPr>
              <p:cNvSpPr txBox="1"/>
              <p:nvPr/>
            </p:nvSpPr>
            <p:spPr>
              <a:xfrm>
                <a:off x="765239" y="4280832"/>
                <a:ext cx="714860" cy="7561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72" name="文字方塊 71">
              <a:extLst>
                <a:ext uri="{FF2B5EF4-FFF2-40B4-BE49-F238E27FC236}">
                  <a16:creationId xmlns:a16="http://schemas.microsoft.com/office/drawing/2014/main" id="{6249C553-3533-06FF-9939-CE12391FFE5A}"/>
                </a:ext>
              </a:extLst>
            </p:cNvPr>
            <p:cNvSpPr txBox="1"/>
            <p:nvPr/>
          </p:nvSpPr>
          <p:spPr>
            <a:xfrm>
              <a:off x="796508" y="891445"/>
              <a:ext cx="8704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b="1" dirty="0">
                  <a:solidFill>
                    <a:srgbClr val="0A3B42"/>
                  </a:solidFill>
                </a:rPr>
                <a:t>04</a:t>
              </a:r>
              <a:endParaRPr lang="zh-TW" altLang="en-US" sz="3600" b="1" dirty="0">
                <a:solidFill>
                  <a:srgbClr val="0A3B42"/>
                </a:solidFill>
              </a:endParaRPr>
            </a:p>
          </p:txBody>
        </p:sp>
      </p:grpSp>
      <p:grpSp>
        <p:nvGrpSpPr>
          <p:cNvPr id="95" name="群組 94">
            <a:extLst>
              <a:ext uri="{FF2B5EF4-FFF2-40B4-BE49-F238E27FC236}">
                <a16:creationId xmlns:a16="http://schemas.microsoft.com/office/drawing/2014/main" id="{1B1D92A6-254F-72F4-C905-A0A2C9988686}"/>
              </a:ext>
            </a:extLst>
          </p:cNvPr>
          <p:cNvGrpSpPr/>
          <p:nvPr/>
        </p:nvGrpSpPr>
        <p:grpSpPr>
          <a:xfrm>
            <a:off x="4454119" y="1283882"/>
            <a:ext cx="969468" cy="879828"/>
            <a:chOff x="4435781" y="776071"/>
            <a:chExt cx="969468" cy="879828"/>
          </a:xfrm>
        </p:grpSpPr>
        <p:grpSp>
          <p:nvGrpSpPr>
            <p:cNvPr id="62" name="群組 61">
              <a:extLst>
                <a:ext uri="{FF2B5EF4-FFF2-40B4-BE49-F238E27FC236}">
                  <a16:creationId xmlns:a16="http://schemas.microsoft.com/office/drawing/2014/main" id="{CDA40352-E227-879B-ED0C-7D1DA99324D6}"/>
                </a:ext>
              </a:extLst>
            </p:cNvPr>
            <p:cNvGrpSpPr/>
            <p:nvPr/>
          </p:nvGrpSpPr>
          <p:grpSpPr>
            <a:xfrm>
              <a:off x="4435781" y="776071"/>
              <a:ext cx="879828" cy="879828"/>
              <a:chOff x="682755" y="4239590"/>
              <a:chExt cx="879828" cy="879828"/>
            </a:xfrm>
          </p:grpSpPr>
          <p:sp>
            <p:nvSpPr>
              <p:cNvPr id="63" name="Freeform 10">
                <a:extLst>
                  <a:ext uri="{FF2B5EF4-FFF2-40B4-BE49-F238E27FC236}">
                    <a16:creationId xmlns:a16="http://schemas.microsoft.com/office/drawing/2014/main" id="{ABF1F2C2-F8E6-660D-2383-386B81DC535B}"/>
                  </a:ext>
                </a:extLst>
              </p:cNvPr>
              <p:cNvSpPr/>
              <p:nvPr/>
            </p:nvSpPr>
            <p:spPr>
              <a:xfrm>
                <a:off x="682755" y="4239590"/>
                <a:ext cx="879828" cy="87982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sq">
                <a:solidFill>
                  <a:schemeClr val="accent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4" name="TextBox 11">
                <a:extLst>
                  <a:ext uri="{FF2B5EF4-FFF2-40B4-BE49-F238E27FC236}">
                    <a16:creationId xmlns:a16="http://schemas.microsoft.com/office/drawing/2014/main" id="{0B593DBC-89E0-E517-B91F-022989D3412F}"/>
                  </a:ext>
                </a:extLst>
              </p:cNvPr>
              <p:cNvSpPr txBox="1"/>
              <p:nvPr/>
            </p:nvSpPr>
            <p:spPr>
              <a:xfrm>
                <a:off x="765239" y="4280832"/>
                <a:ext cx="714860" cy="7561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73" name="文字方塊 72">
              <a:extLst>
                <a:ext uri="{FF2B5EF4-FFF2-40B4-BE49-F238E27FC236}">
                  <a16:creationId xmlns:a16="http://schemas.microsoft.com/office/drawing/2014/main" id="{80D1C0B4-2DCB-92BF-5082-6E5010675F46}"/>
                </a:ext>
              </a:extLst>
            </p:cNvPr>
            <p:cNvSpPr txBox="1"/>
            <p:nvPr/>
          </p:nvSpPr>
          <p:spPr>
            <a:xfrm>
              <a:off x="4534842" y="891445"/>
              <a:ext cx="8704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b="1" dirty="0">
                  <a:solidFill>
                    <a:srgbClr val="0A3B42"/>
                  </a:solidFill>
                </a:rPr>
                <a:t>05</a:t>
              </a:r>
              <a:endParaRPr lang="zh-TW" altLang="en-US" sz="3600" b="1" dirty="0">
                <a:solidFill>
                  <a:srgbClr val="0A3B42"/>
                </a:solidFill>
              </a:endParaRPr>
            </a:p>
          </p:txBody>
        </p:sp>
      </p:grpSp>
      <p:grpSp>
        <p:nvGrpSpPr>
          <p:cNvPr id="94" name="群組 93">
            <a:extLst>
              <a:ext uri="{FF2B5EF4-FFF2-40B4-BE49-F238E27FC236}">
                <a16:creationId xmlns:a16="http://schemas.microsoft.com/office/drawing/2014/main" id="{8BD157ED-A267-4FC1-1925-94341AAFB595}"/>
              </a:ext>
            </a:extLst>
          </p:cNvPr>
          <p:cNvGrpSpPr/>
          <p:nvPr/>
        </p:nvGrpSpPr>
        <p:grpSpPr>
          <a:xfrm>
            <a:off x="8222823" y="1283882"/>
            <a:ext cx="991806" cy="879828"/>
            <a:chOff x="8234855" y="730108"/>
            <a:chExt cx="991806" cy="879828"/>
          </a:xfrm>
        </p:grpSpPr>
        <p:grpSp>
          <p:nvGrpSpPr>
            <p:cNvPr id="66" name="群組 65">
              <a:extLst>
                <a:ext uri="{FF2B5EF4-FFF2-40B4-BE49-F238E27FC236}">
                  <a16:creationId xmlns:a16="http://schemas.microsoft.com/office/drawing/2014/main" id="{53A1EF54-8235-A0D9-8D40-8F4B70C670A8}"/>
                </a:ext>
              </a:extLst>
            </p:cNvPr>
            <p:cNvGrpSpPr/>
            <p:nvPr/>
          </p:nvGrpSpPr>
          <p:grpSpPr>
            <a:xfrm>
              <a:off x="8234855" y="730108"/>
              <a:ext cx="879828" cy="879828"/>
              <a:chOff x="682755" y="4239590"/>
              <a:chExt cx="879828" cy="879828"/>
            </a:xfrm>
          </p:grpSpPr>
          <p:sp>
            <p:nvSpPr>
              <p:cNvPr id="67" name="Freeform 10">
                <a:extLst>
                  <a:ext uri="{FF2B5EF4-FFF2-40B4-BE49-F238E27FC236}">
                    <a16:creationId xmlns:a16="http://schemas.microsoft.com/office/drawing/2014/main" id="{C7ABC17C-6F0E-66AF-DC7C-968A3622E2D9}"/>
                  </a:ext>
                </a:extLst>
              </p:cNvPr>
              <p:cNvSpPr/>
              <p:nvPr/>
            </p:nvSpPr>
            <p:spPr>
              <a:xfrm>
                <a:off x="682755" y="4239590"/>
                <a:ext cx="879828" cy="87982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sq">
                <a:solidFill>
                  <a:schemeClr val="accent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8" name="TextBox 11">
                <a:extLst>
                  <a:ext uri="{FF2B5EF4-FFF2-40B4-BE49-F238E27FC236}">
                    <a16:creationId xmlns:a16="http://schemas.microsoft.com/office/drawing/2014/main" id="{457E38F0-28EE-606F-1E47-192B957602DE}"/>
                  </a:ext>
                </a:extLst>
              </p:cNvPr>
              <p:cNvSpPr txBox="1"/>
              <p:nvPr/>
            </p:nvSpPr>
            <p:spPr>
              <a:xfrm>
                <a:off x="765239" y="4280832"/>
                <a:ext cx="714860" cy="7561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74" name="文字方塊 73">
              <a:extLst>
                <a:ext uri="{FF2B5EF4-FFF2-40B4-BE49-F238E27FC236}">
                  <a16:creationId xmlns:a16="http://schemas.microsoft.com/office/drawing/2014/main" id="{96F936B3-7E7A-6C7B-C56C-6BD595B5A0A9}"/>
                </a:ext>
              </a:extLst>
            </p:cNvPr>
            <p:cNvSpPr txBox="1"/>
            <p:nvPr/>
          </p:nvSpPr>
          <p:spPr>
            <a:xfrm>
              <a:off x="8356254" y="833449"/>
              <a:ext cx="8704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b="1" dirty="0">
                  <a:solidFill>
                    <a:srgbClr val="0A3B42"/>
                  </a:solidFill>
                </a:rPr>
                <a:t>06</a:t>
              </a:r>
              <a:endParaRPr lang="zh-TW" altLang="en-US" sz="3600" b="1" dirty="0">
                <a:solidFill>
                  <a:srgbClr val="0A3B42"/>
                </a:solidFill>
              </a:endParaRPr>
            </a:p>
          </p:txBody>
        </p:sp>
      </p:grpSp>
      <p:grpSp>
        <p:nvGrpSpPr>
          <p:cNvPr id="75" name="Group 5">
            <a:extLst>
              <a:ext uri="{FF2B5EF4-FFF2-40B4-BE49-F238E27FC236}">
                <a16:creationId xmlns:a16="http://schemas.microsoft.com/office/drawing/2014/main" id="{45A444FE-4EE3-AC3A-8F97-9F82885DA82D}"/>
              </a:ext>
            </a:extLst>
          </p:cNvPr>
          <p:cNvGrpSpPr/>
          <p:nvPr/>
        </p:nvGrpSpPr>
        <p:grpSpPr>
          <a:xfrm>
            <a:off x="517933" y="1134555"/>
            <a:ext cx="3562034" cy="5213654"/>
            <a:chOff x="0" y="0"/>
            <a:chExt cx="979589" cy="931573"/>
          </a:xfrm>
          <a:noFill/>
        </p:grpSpPr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FF1DAE6D-3E3F-75B4-B1DA-7C75770618C5}"/>
                </a:ext>
              </a:extLst>
            </p:cNvPr>
            <p:cNvSpPr/>
            <p:nvPr/>
          </p:nvSpPr>
          <p:spPr>
            <a:xfrm>
              <a:off x="0" y="0"/>
              <a:ext cx="979589" cy="931573"/>
            </a:xfrm>
            <a:custGeom>
              <a:avLst/>
              <a:gdLst/>
              <a:ahLst/>
              <a:cxnLst/>
              <a:rect l="l" t="t" r="r" b="b"/>
              <a:pathLst>
                <a:path w="979589" h="931573">
                  <a:moveTo>
                    <a:pt x="43469" y="0"/>
                  </a:moveTo>
                  <a:lnTo>
                    <a:pt x="936120" y="0"/>
                  </a:lnTo>
                  <a:cubicBezTo>
                    <a:pt x="947648" y="0"/>
                    <a:pt x="958705" y="4580"/>
                    <a:pt x="966857" y="12732"/>
                  </a:cubicBezTo>
                  <a:cubicBezTo>
                    <a:pt x="975009" y="20884"/>
                    <a:pt x="979589" y="31940"/>
                    <a:pt x="979589" y="43469"/>
                  </a:cubicBezTo>
                  <a:lnTo>
                    <a:pt x="979589" y="888103"/>
                  </a:lnTo>
                  <a:cubicBezTo>
                    <a:pt x="979589" y="912111"/>
                    <a:pt x="960127" y="931573"/>
                    <a:pt x="936120" y="931573"/>
                  </a:cubicBezTo>
                  <a:lnTo>
                    <a:pt x="43469" y="931573"/>
                  </a:lnTo>
                  <a:cubicBezTo>
                    <a:pt x="31940" y="931573"/>
                    <a:pt x="20884" y="926993"/>
                    <a:pt x="12732" y="918841"/>
                  </a:cubicBezTo>
                  <a:cubicBezTo>
                    <a:pt x="4580" y="910689"/>
                    <a:pt x="0" y="899632"/>
                    <a:pt x="0" y="888103"/>
                  </a:cubicBezTo>
                  <a:lnTo>
                    <a:pt x="0" y="43469"/>
                  </a:lnTo>
                  <a:cubicBezTo>
                    <a:pt x="0" y="31940"/>
                    <a:pt x="4580" y="20884"/>
                    <a:pt x="12732" y="12732"/>
                  </a:cubicBezTo>
                  <a:cubicBezTo>
                    <a:pt x="20884" y="4580"/>
                    <a:pt x="31940" y="0"/>
                    <a:pt x="43469" y="0"/>
                  </a:cubicBezTo>
                  <a:close/>
                </a:path>
              </a:pathLst>
            </a:custGeom>
            <a:grpFill/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7" name="TextBox 7">
              <a:extLst>
                <a:ext uri="{FF2B5EF4-FFF2-40B4-BE49-F238E27FC236}">
                  <a16:creationId xmlns:a16="http://schemas.microsoft.com/office/drawing/2014/main" id="{7BC1F1D7-3FDB-31F6-92D7-891267417976}"/>
                </a:ext>
              </a:extLst>
            </p:cNvPr>
            <p:cNvSpPr txBox="1"/>
            <p:nvPr/>
          </p:nvSpPr>
          <p:spPr>
            <a:xfrm>
              <a:off x="0" y="-38100"/>
              <a:ext cx="979589" cy="969673"/>
            </a:xfrm>
            <a:prstGeom prst="rect">
              <a:avLst/>
            </a:prstGeom>
            <a:grpFill/>
          </p:spPr>
          <p:txBody>
            <a:bodyPr lIns="254000" tIns="254000" rIns="254000" bIns="254000" rtlCol="0" anchor="t"/>
            <a:lstStyle/>
            <a:p>
              <a:pPr algn="l">
                <a:lnSpc>
                  <a:spcPts val="2556"/>
                </a:lnSpc>
              </a:pPr>
              <a:endParaRPr lang="en-US" sz="1800" dirty="0">
                <a:solidFill>
                  <a:srgbClr val="000000"/>
                </a:solidFill>
                <a:latin typeface="Noto Sans T Chinese"/>
                <a:ea typeface="Noto Sans T Chinese"/>
                <a:cs typeface="Noto Sans T Chinese"/>
                <a:sym typeface="Noto Sans T Chinese"/>
              </a:endParaRPr>
            </a:p>
          </p:txBody>
        </p:sp>
      </p:grpSp>
      <p:sp>
        <p:nvSpPr>
          <p:cNvPr id="84" name="Freeform 4">
            <a:extLst>
              <a:ext uri="{FF2B5EF4-FFF2-40B4-BE49-F238E27FC236}">
                <a16:creationId xmlns:a16="http://schemas.microsoft.com/office/drawing/2014/main" id="{620F45AB-BE9B-DE91-7A87-0937C733637D}"/>
              </a:ext>
            </a:extLst>
          </p:cNvPr>
          <p:cNvSpPr/>
          <p:nvPr/>
        </p:nvSpPr>
        <p:spPr>
          <a:xfrm rot="10800000">
            <a:off x="4749092" y="4114886"/>
            <a:ext cx="2616222" cy="2056820"/>
          </a:xfrm>
          <a:custGeom>
            <a:avLst/>
            <a:gdLst/>
            <a:ahLst/>
            <a:cxnLst/>
            <a:rect l="l" t="t" r="r" b="b"/>
            <a:pathLst>
              <a:path w="2540759" h="3702382">
                <a:moveTo>
                  <a:pt x="0" y="0"/>
                </a:moveTo>
                <a:lnTo>
                  <a:pt x="2540759" y="0"/>
                </a:lnTo>
                <a:lnTo>
                  <a:pt x="2540759" y="3702382"/>
                </a:lnTo>
                <a:lnTo>
                  <a:pt x="0" y="370238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5" name="文字方塊 84">
            <a:extLst>
              <a:ext uri="{FF2B5EF4-FFF2-40B4-BE49-F238E27FC236}">
                <a16:creationId xmlns:a16="http://schemas.microsoft.com/office/drawing/2014/main" id="{D7D506EE-0443-D1C1-1538-F1EA16B6834F}"/>
              </a:ext>
            </a:extLst>
          </p:cNvPr>
          <p:cNvSpPr txBox="1"/>
          <p:nvPr/>
        </p:nvSpPr>
        <p:spPr>
          <a:xfrm>
            <a:off x="4749092" y="4468594"/>
            <a:ext cx="2616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申請案至遲需於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116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日前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完成核銷申請程序。</a:t>
            </a:r>
            <a:endParaRPr lang="zh-TW" altLang="en-US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6" name="Group 5">
            <a:extLst>
              <a:ext uri="{FF2B5EF4-FFF2-40B4-BE49-F238E27FC236}">
                <a16:creationId xmlns:a16="http://schemas.microsoft.com/office/drawing/2014/main" id="{9474A652-A141-E826-DDFE-C95666C08366}"/>
              </a:ext>
            </a:extLst>
          </p:cNvPr>
          <p:cNvGrpSpPr/>
          <p:nvPr/>
        </p:nvGrpSpPr>
        <p:grpSpPr>
          <a:xfrm>
            <a:off x="4266387" y="1134554"/>
            <a:ext cx="3562034" cy="5242305"/>
            <a:chOff x="0" y="0"/>
            <a:chExt cx="979589" cy="931573"/>
          </a:xfrm>
          <a:noFill/>
        </p:grpSpPr>
        <p:sp>
          <p:nvSpPr>
            <p:cNvPr id="87" name="Freeform 6">
              <a:extLst>
                <a:ext uri="{FF2B5EF4-FFF2-40B4-BE49-F238E27FC236}">
                  <a16:creationId xmlns:a16="http://schemas.microsoft.com/office/drawing/2014/main" id="{FCC6A5C4-E44D-C659-648C-4ED243469FD1}"/>
                </a:ext>
              </a:extLst>
            </p:cNvPr>
            <p:cNvSpPr/>
            <p:nvPr/>
          </p:nvSpPr>
          <p:spPr>
            <a:xfrm>
              <a:off x="0" y="0"/>
              <a:ext cx="979589" cy="931573"/>
            </a:xfrm>
            <a:custGeom>
              <a:avLst/>
              <a:gdLst/>
              <a:ahLst/>
              <a:cxnLst/>
              <a:rect l="l" t="t" r="r" b="b"/>
              <a:pathLst>
                <a:path w="979589" h="931573">
                  <a:moveTo>
                    <a:pt x="43469" y="0"/>
                  </a:moveTo>
                  <a:lnTo>
                    <a:pt x="936120" y="0"/>
                  </a:lnTo>
                  <a:cubicBezTo>
                    <a:pt x="947648" y="0"/>
                    <a:pt x="958705" y="4580"/>
                    <a:pt x="966857" y="12732"/>
                  </a:cubicBezTo>
                  <a:cubicBezTo>
                    <a:pt x="975009" y="20884"/>
                    <a:pt x="979589" y="31940"/>
                    <a:pt x="979589" y="43469"/>
                  </a:cubicBezTo>
                  <a:lnTo>
                    <a:pt x="979589" y="888103"/>
                  </a:lnTo>
                  <a:cubicBezTo>
                    <a:pt x="979589" y="912111"/>
                    <a:pt x="960127" y="931573"/>
                    <a:pt x="936120" y="931573"/>
                  </a:cubicBezTo>
                  <a:lnTo>
                    <a:pt x="43469" y="931573"/>
                  </a:lnTo>
                  <a:cubicBezTo>
                    <a:pt x="31940" y="931573"/>
                    <a:pt x="20884" y="926993"/>
                    <a:pt x="12732" y="918841"/>
                  </a:cubicBezTo>
                  <a:cubicBezTo>
                    <a:pt x="4580" y="910689"/>
                    <a:pt x="0" y="899632"/>
                    <a:pt x="0" y="888103"/>
                  </a:cubicBezTo>
                  <a:lnTo>
                    <a:pt x="0" y="43469"/>
                  </a:lnTo>
                  <a:cubicBezTo>
                    <a:pt x="0" y="31940"/>
                    <a:pt x="4580" y="20884"/>
                    <a:pt x="12732" y="12732"/>
                  </a:cubicBezTo>
                  <a:cubicBezTo>
                    <a:pt x="20884" y="4580"/>
                    <a:pt x="31940" y="0"/>
                    <a:pt x="43469" y="0"/>
                  </a:cubicBezTo>
                  <a:close/>
                </a:path>
              </a:pathLst>
            </a:custGeom>
            <a:grpFill/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8" name="TextBox 7">
              <a:extLst>
                <a:ext uri="{FF2B5EF4-FFF2-40B4-BE49-F238E27FC236}">
                  <a16:creationId xmlns:a16="http://schemas.microsoft.com/office/drawing/2014/main" id="{811EA612-9FC9-ABBA-CD73-903BC5720EF2}"/>
                </a:ext>
              </a:extLst>
            </p:cNvPr>
            <p:cNvSpPr txBox="1"/>
            <p:nvPr/>
          </p:nvSpPr>
          <p:spPr>
            <a:xfrm>
              <a:off x="0" y="-38100"/>
              <a:ext cx="979589" cy="969673"/>
            </a:xfrm>
            <a:prstGeom prst="rect">
              <a:avLst/>
            </a:prstGeom>
            <a:grpFill/>
          </p:spPr>
          <p:txBody>
            <a:bodyPr lIns="254000" tIns="254000" rIns="254000" bIns="254000" rtlCol="0" anchor="t"/>
            <a:lstStyle/>
            <a:p>
              <a:pPr algn="l">
                <a:lnSpc>
                  <a:spcPts val="2556"/>
                </a:lnSpc>
              </a:pPr>
              <a:endParaRPr lang="en-US" sz="1800" dirty="0">
                <a:solidFill>
                  <a:srgbClr val="000000"/>
                </a:solidFill>
                <a:latin typeface="Noto Sans T Chinese"/>
                <a:ea typeface="Noto Sans T Chinese"/>
                <a:cs typeface="Noto Sans T Chinese"/>
                <a:sym typeface="Noto Sans T Chinese"/>
              </a:endParaRPr>
            </a:p>
          </p:txBody>
        </p:sp>
      </p:grpSp>
      <p:sp>
        <p:nvSpPr>
          <p:cNvPr id="89" name="Freeform 4">
            <a:extLst>
              <a:ext uri="{FF2B5EF4-FFF2-40B4-BE49-F238E27FC236}">
                <a16:creationId xmlns:a16="http://schemas.microsoft.com/office/drawing/2014/main" id="{F5000047-AF69-1890-B78B-C7F6950DE3D0}"/>
              </a:ext>
            </a:extLst>
          </p:cNvPr>
          <p:cNvSpPr/>
          <p:nvPr/>
        </p:nvSpPr>
        <p:spPr>
          <a:xfrm rot="10800000">
            <a:off x="8599988" y="4086158"/>
            <a:ext cx="2404953" cy="2056820"/>
          </a:xfrm>
          <a:custGeom>
            <a:avLst/>
            <a:gdLst/>
            <a:ahLst/>
            <a:cxnLst/>
            <a:rect l="l" t="t" r="r" b="b"/>
            <a:pathLst>
              <a:path w="2540759" h="3702382">
                <a:moveTo>
                  <a:pt x="0" y="0"/>
                </a:moveTo>
                <a:lnTo>
                  <a:pt x="2540759" y="0"/>
                </a:lnTo>
                <a:lnTo>
                  <a:pt x="2540759" y="3702382"/>
                </a:lnTo>
                <a:lnTo>
                  <a:pt x="0" y="370238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0" name="文字方塊 89">
            <a:extLst>
              <a:ext uri="{FF2B5EF4-FFF2-40B4-BE49-F238E27FC236}">
                <a16:creationId xmlns:a16="http://schemas.microsoft.com/office/drawing/2014/main" id="{A69C382D-E8E3-DACE-5622-DC47DC360D23}"/>
              </a:ext>
            </a:extLst>
          </p:cNvPr>
          <p:cNvSpPr txBox="1"/>
          <p:nvPr/>
        </p:nvSpPr>
        <p:spPr>
          <a:xfrm>
            <a:off x="8599988" y="4333552"/>
            <a:ext cx="2380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線上核銷申請作業後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天內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，將所需資料以掛號郵寄至外貿協會。</a:t>
            </a:r>
            <a:endParaRPr lang="zh-TW" altLang="en-US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1" name="Group 5">
            <a:extLst>
              <a:ext uri="{FF2B5EF4-FFF2-40B4-BE49-F238E27FC236}">
                <a16:creationId xmlns:a16="http://schemas.microsoft.com/office/drawing/2014/main" id="{FF5E528D-136D-A445-E0AF-D450927E78B4}"/>
              </a:ext>
            </a:extLst>
          </p:cNvPr>
          <p:cNvGrpSpPr/>
          <p:nvPr/>
        </p:nvGrpSpPr>
        <p:grpSpPr>
          <a:xfrm>
            <a:off x="8087259" y="1134554"/>
            <a:ext cx="3562034" cy="5213654"/>
            <a:chOff x="0" y="0"/>
            <a:chExt cx="979589" cy="931573"/>
          </a:xfrm>
          <a:noFill/>
        </p:grpSpPr>
        <p:sp>
          <p:nvSpPr>
            <p:cNvPr id="102" name="Freeform 6">
              <a:extLst>
                <a:ext uri="{FF2B5EF4-FFF2-40B4-BE49-F238E27FC236}">
                  <a16:creationId xmlns:a16="http://schemas.microsoft.com/office/drawing/2014/main" id="{26A0CD18-826B-0E18-D07D-B9D175A2CFDF}"/>
                </a:ext>
              </a:extLst>
            </p:cNvPr>
            <p:cNvSpPr/>
            <p:nvPr/>
          </p:nvSpPr>
          <p:spPr>
            <a:xfrm>
              <a:off x="0" y="0"/>
              <a:ext cx="979589" cy="931573"/>
            </a:xfrm>
            <a:custGeom>
              <a:avLst/>
              <a:gdLst/>
              <a:ahLst/>
              <a:cxnLst/>
              <a:rect l="l" t="t" r="r" b="b"/>
              <a:pathLst>
                <a:path w="979589" h="931573">
                  <a:moveTo>
                    <a:pt x="43469" y="0"/>
                  </a:moveTo>
                  <a:lnTo>
                    <a:pt x="936120" y="0"/>
                  </a:lnTo>
                  <a:cubicBezTo>
                    <a:pt x="947648" y="0"/>
                    <a:pt x="958705" y="4580"/>
                    <a:pt x="966857" y="12732"/>
                  </a:cubicBezTo>
                  <a:cubicBezTo>
                    <a:pt x="975009" y="20884"/>
                    <a:pt x="979589" y="31940"/>
                    <a:pt x="979589" y="43469"/>
                  </a:cubicBezTo>
                  <a:lnTo>
                    <a:pt x="979589" y="888103"/>
                  </a:lnTo>
                  <a:cubicBezTo>
                    <a:pt x="979589" y="912111"/>
                    <a:pt x="960127" y="931573"/>
                    <a:pt x="936120" y="931573"/>
                  </a:cubicBezTo>
                  <a:lnTo>
                    <a:pt x="43469" y="931573"/>
                  </a:lnTo>
                  <a:cubicBezTo>
                    <a:pt x="31940" y="931573"/>
                    <a:pt x="20884" y="926993"/>
                    <a:pt x="12732" y="918841"/>
                  </a:cubicBezTo>
                  <a:cubicBezTo>
                    <a:pt x="4580" y="910689"/>
                    <a:pt x="0" y="899632"/>
                    <a:pt x="0" y="888103"/>
                  </a:cubicBezTo>
                  <a:lnTo>
                    <a:pt x="0" y="43469"/>
                  </a:lnTo>
                  <a:cubicBezTo>
                    <a:pt x="0" y="31940"/>
                    <a:pt x="4580" y="20884"/>
                    <a:pt x="12732" y="12732"/>
                  </a:cubicBezTo>
                  <a:cubicBezTo>
                    <a:pt x="20884" y="4580"/>
                    <a:pt x="31940" y="0"/>
                    <a:pt x="43469" y="0"/>
                  </a:cubicBezTo>
                  <a:close/>
                </a:path>
              </a:pathLst>
            </a:custGeom>
            <a:grpFill/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" name="TextBox 7">
              <a:extLst>
                <a:ext uri="{FF2B5EF4-FFF2-40B4-BE49-F238E27FC236}">
                  <a16:creationId xmlns:a16="http://schemas.microsoft.com/office/drawing/2014/main" id="{35C50267-1B84-A021-06A6-F6376D266A12}"/>
                </a:ext>
              </a:extLst>
            </p:cNvPr>
            <p:cNvSpPr txBox="1"/>
            <p:nvPr/>
          </p:nvSpPr>
          <p:spPr>
            <a:xfrm>
              <a:off x="0" y="-38100"/>
              <a:ext cx="979589" cy="969673"/>
            </a:xfrm>
            <a:prstGeom prst="rect">
              <a:avLst/>
            </a:prstGeom>
            <a:grpFill/>
          </p:spPr>
          <p:txBody>
            <a:bodyPr lIns="254000" tIns="254000" rIns="254000" bIns="254000" rtlCol="0" anchor="t"/>
            <a:lstStyle/>
            <a:p>
              <a:pPr algn="l">
                <a:lnSpc>
                  <a:spcPts val="2556"/>
                </a:lnSpc>
              </a:pPr>
              <a:endParaRPr lang="en-US" sz="1800" dirty="0">
                <a:solidFill>
                  <a:srgbClr val="000000"/>
                </a:solidFill>
                <a:latin typeface="Noto Sans T Chinese"/>
                <a:ea typeface="Noto Sans T Chinese"/>
                <a:cs typeface="Noto Sans T Chinese"/>
                <a:sym typeface="Noto Sans T Chinese"/>
              </a:endParaRPr>
            </a:p>
          </p:txBody>
        </p:sp>
      </p:grpSp>
      <p:pic>
        <p:nvPicPr>
          <p:cNvPr id="133" name="圖片 132">
            <a:extLst>
              <a:ext uri="{FF2B5EF4-FFF2-40B4-BE49-F238E27FC236}">
                <a16:creationId xmlns:a16="http://schemas.microsoft.com/office/drawing/2014/main" id="{5CB48973-8728-6AF2-1D61-ED484828D46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3899" b="56121" l="64687" r="96081">
                        <a14:foregroundMark x1="75232" y1="38343" x2="72364" y2="38626"/>
                        <a14:foregroundMark x1="76121" y1="38949" x2="74424" y2="34949"/>
                        <a14:foregroundMark x1="74424" y1="34949" x2="79515" y2="33293"/>
                        <a14:foregroundMark x1="81897" y1="33642" x2="83919" y2="33939"/>
                        <a14:foregroundMark x1="79515" y1="33293" x2="80924" y2="33500"/>
                        <a14:foregroundMark x1="83919" y1="33939" x2="84889" y2="37131"/>
                        <a14:foregroundMark x1="77253" y1="35273" x2="72889" y2="36364"/>
                        <a14:foregroundMark x1="72889" y1="36364" x2="77737" y2="38384"/>
                        <a14:foregroundMark x1="77737" y1="38384" x2="77131" y2="35394"/>
                        <a14:foregroundMark x1="79273" y1="34990" x2="74505" y2="35960"/>
                        <a14:foregroundMark x1="74505" y1="35960" x2="78465" y2="38343"/>
                        <a14:foregroundMark x1="78465" y1="38343" x2="78788" y2="35475"/>
                        <a14:foregroundMark x1="74101" y1="35394" x2="76404" y2="38909"/>
                        <a14:foregroundMark x1="76404" y1="38909" x2="74263" y2="35192"/>
                        <a14:foregroundMark x1="74263" y1="35192" x2="73778" y2="35273"/>
                        <a14:foregroundMark x1="76727" y1="38626" x2="71798" y2="37131"/>
                        <a14:foregroundMark x1="71798" y1="37131" x2="76889" y2="34303"/>
                        <a14:foregroundMark x1="76889" y1="34303" x2="77253" y2="38626"/>
                        <a14:foregroundMark x1="77253" y1="38626" x2="76848" y2="38545"/>
                        <a14:foregroundMark x1="84162" y1="56000" x2="84162" y2="56000"/>
                        <a14:foregroundMark x1="83838" y1="56121" x2="83838" y2="56121"/>
                        <a14:backgroundMark x1="81414" y1="33859" x2="81414" y2="33859"/>
                        <a14:backgroundMark x1="81414" y1="33859" x2="81414" y2="33859"/>
                        <a14:backgroundMark x1="80808" y1="33657" x2="81737" y2="33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21" t="31958" b="41546"/>
          <a:stretch>
            <a:fillRect/>
          </a:stretch>
        </p:blipFill>
        <p:spPr>
          <a:xfrm>
            <a:off x="9765157" y="276713"/>
            <a:ext cx="2698632" cy="1825040"/>
          </a:xfrm>
          <a:prstGeom prst="rect">
            <a:avLst/>
          </a:prstGeom>
        </p:spPr>
      </p:pic>
      <p:sp>
        <p:nvSpPr>
          <p:cNvPr id="38" name="文字方塊 37">
            <a:extLst>
              <a:ext uri="{FF2B5EF4-FFF2-40B4-BE49-F238E27FC236}">
                <a16:creationId xmlns:a16="http://schemas.microsoft.com/office/drawing/2014/main" id="{B4782C6E-897A-2C53-46F3-1F3A1765CBB1}"/>
              </a:ext>
            </a:extLst>
          </p:cNvPr>
          <p:cNvSpPr txBox="1"/>
          <p:nvPr/>
        </p:nvSpPr>
        <p:spPr>
          <a:xfrm>
            <a:off x="1152453" y="5579208"/>
            <a:ext cx="235439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⚠️</a:t>
            </a:r>
            <a:r>
              <a:rPr lang="zh-TW" altLang="en-US" sz="1800" b="1" kern="10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核銷網頁建置中</a:t>
            </a:r>
          </a:p>
        </p:txBody>
      </p:sp>
      <p:grpSp>
        <p:nvGrpSpPr>
          <p:cNvPr id="39" name="Group 60">
            <a:extLst>
              <a:ext uri="{FF2B5EF4-FFF2-40B4-BE49-F238E27FC236}">
                <a16:creationId xmlns:a16="http://schemas.microsoft.com/office/drawing/2014/main" id="{BD368E7D-17E9-CEB8-ACA9-A05D8225CB09}"/>
              </a:ext>
            </a:extLst>
          </p:cNvPr>
          <p:cNvGrpSpPr/>
          <p:nvPr/>
        </p:nvGrpSpPr>
        <p:grpSpPr>
          <a:xfrm>
            <a:off x="3584818" y="2647066"/>
            <a:ext cx="1125866" cy="983911"/>
            <a:chOff x="0" y="0"/>
            <a:chExt cx="812800" cy="812800"/>
          </a:xfrm>
        </p:grpSpPr>
        <p:sp>
          <p:nvSpPr>
            <p:cNvPr id="46" name="Freeform 61">
              <a:extLst>
                <a:ext uri="{FF2B5EF4-FFF2-40B4-BE49-F238E27FC236}">
                  <a16:creationId xmlns:a16="http://schemas.microsoft.com/office/drawing/2014/main" id="{8E3B37D6-8CF3-A04B-5B59-6AFE052AB0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FF8231"/>
            </a:solid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9" name="TextBox 62">
              <a:extLst>
                <a:ext uri="{FF2B5EF4-FFF2-40B4-BE49-F238E27FC236}">
                  <a16:creationId xmlns:a16="http://schemas.microsoft.com/office/drawing/2014/main" id="{03DF876C-79FD-DC33-6637-23192859194E}"/>
                </a:ext>
              </a:extLst>
            </p:cNvPr>
            <p:cNvSpPr txBox="1"/>
            <p:nvPr/>
          </p:nvSpPr>
          <p:spPr>
            <a:xfrm>
              <a:off x="0" y="136525"/>
              <a:ext cx="711200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15"/>
                </a:lnSpc>
              </a:pPr>
              <a:endParaRPr/>
            </a:p>
          </p:txBody>
        </p:sp>
      </p:grpSp>
      <p:grpSp>
        <p:nvGrpSpPr>
          <p:cNvPr id="50" name="Group 60">
            <a:extLst>
              <a:ext uri="{FF2B5EF4-FFF2-40B4-BE49-F238E27FC236}">
                <a16:creationId xmlns:a16="http://schemas.microsoft.com/office/drawing/2014/main" id="{B6C1BFA1-98AC-18DD-0460-0C78184DCF1A}"/>
              </a:ext>
            </a:extLst>
          </p:cNvPr>
          <p:cNvGrpSpPr/>
          <p:nvPr/>
        </p:nvGrpSpPr>
        <p:grpSpPr>
          <a:xfrm>
            <a:off x="7245439" y="2647066"/>
            <a:ext cx="1125866" cy="983911"/>
            <a:chOff x="0" y="0"/>
            <a:chExt cx="812800" cy="812800"/>
          </a:xfrm>
        </p:grpSpPr>
        <p:sp>
          <p:nvSpPr>
            <p:cNvPr id="51" name="Freeform 61">
              <a:extLst>
                <a:ext uri="{FF2B5EF4-FFF2-40B4-BE49-F238E27FC236}">
                  <a16:creationId xmlns:a16="http://schemas.microsoft.com/office/drawing/2014/main" id="{1A317283-9165-38F6-C98D-E75CD6558C9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FF8231"/>
            </a:solid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2" name="TextBox 62">
              <a:extLst>
                <a:ext uri="{FF2B5EF4-FFF2-40B4-BE49-F238E27FC236}">
                  <a16:creationId xmlns:a16="http://schemas.microsoft.com/office/drawing/2014/main" id="{AA957303-627A-BDB6-ABD9-CED63CC50D24}"/>
                </a:ext>
              </a:extLst>
            </p:cNvPr>
            <p:cNvSpPr txBox="1"/>
            <p:nvPr/>
          </p:nvSpPr>
          <p:spPr>
            <a:xfrm>
              <a:off x="0" y="136525"/>
              <a:ext cx="711200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15"/>
                </a:lnSpc>
              </a:pPr>
              <a:endParaRPr/>
            </a:p>
          </p:txBody>
        </p:sp>
      </p:grpSp>
      <p:sp>
        <p:nvSpPr>
          <p:cNvPr id="53" name="投影片編號版面配置區 1">
            <a:extLst>
              <a:ext uri="{FF2B5EF4-FFF2-40B4-BE49-F238E27FC236}">
                <a16:creationId xmlns:a16="http://schemas.microsoft.com/office/drawing/2014/main" id="{FBA1158F-A58B-4A06-6F66-6EA2836CC214}"/>
              </a:ext>
            </a:extLst>
          </p:cNvPr>
          <p:cNvSpPr>
            <a:spLocks noGrp="1"/>
          </p:cNvSpPr>
          <p:nvPr/>
        </p:nvSpPr>
        <p:spPr>
          <a:xfrm>
            <a:off x="9348542" y="645771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r" defTabSz="914400" rtl="0" eaLnBrk="1" latinLnBrk="0" hangingPunct="1">
              <a:defRPr sz="1800" b="0" kern="1200">
                <a:solidFill>
                  <a:srgbClr val="355D7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8051BF-AE6E-470A-976E-8AC4879EC6C6}" type="slidenum">
              <a:rPr lang="zh-TW" altLang="en-US" sz="2000" b="1" smtClean="0"/>
              <a:pPr/>
              <a:t>5</a:t>
            </a:fld>
            <a:endParaRPr lang="zh-TW" altLang="en-US" sz="2000" b="1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D472C5F-6B6C-3699-54C3-BCEF77BE8273}"/>
              </a:ext>
            </a:extLst>
          </p:cNvPr>
          <p:cNvSpPr txBox="1"/>
          <p:nvPr/>
        </p:nvSpPr>
        <p:spPr>
          <a:xfrm>
            <a:off x="8742697" y="5611997"/>
            <a:ext cx="2094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詳細內容</a:t>
            </a:r>
            <a:endParaRPr lang="en-US" altLang="zh-TW" sz="16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請查看申請須知</a:t>
            </a:r>
            <a:endParaRPr lang="zh-TW" alt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89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44338FD-0F77-7DBE-FED1-7844EFEA5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9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5">
            <a:extLst>
              <a:ext uri="{FF2B5EF4-FFF2-40B4-BE49-F238E27FC236}">
                <a16:creationId xmlns:a16="http://schemas.microsoft.com/office/drawing/2014/main" id="{1BDD49DB-4C8F-B799-2DE3-05F9C664CCDA}"/>
              </a:ext>
            </a:extLst>
          </p:cNvPr>
          <p:cNvGrpSpPr>
            <a:grpSpLocks/>
          </p:cNvGrpSpPr>
          <p:nvPr/>
        </p:nvGrpSpPr>
        <p:grpSpPr bwMode="auto">
          <a:xfrm>
            <a:off x="575428" y="1516103"/>
            <a:ext cx="5137883" cy="2039894"/>
            <a:chOff x="1" y="120822"/>
            <a:chExt cx="7058872" cy="3650594"/>
          </a:xfrm>
        </p:grpSpPr>
        <p:sp>
          <p:nvSpPr>
            <p:cNvPr id="4" name="矩形: 圓角 4">
              <a:extLst>
                <a:ext uri="{FF2B5EF4-FFF2-40B4-BE49-F238E27FC236}">
                  <a16:creationId xmlns:a16="http://schemas.microsoft.com/office/drawing/2014/main" id="{1253F513-E220-6416-E348-9B813FB26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201451"/>
              <a:ext cx="5113225" cy="886758"/>
            </a:xfrm>
            <a:prstGeom prst="flowChartAlternateProcess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zh-TW"/>
              </a:defPPr>
              <a:lvl1pPr marL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  <a:sym typeface="新細明體" panose="02020500000000000000" pitchFamily="18" charset="-120"/>
                </a:defRPr>
              </a:lvl1pPr>
              <a:lvl2pPr marL="742950" indent="-2857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  <a:sym typeface="新細明體" panose="02020500000000000000" pitchFamily="18" charset="-12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  <a:sym typeface="新細明體" panose="02020500000000000000" pitchFamily="18" charset="-12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  <a:sym typeface="新細明體" panose="02020500000000000000" pitchFamily="18" charset="-12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  <a:sym typeface="新細明體" panose="02020500000000000000" pitchFamily="18" charset="-120"/>
                </a:defRPr>
              </a:lvl5pPr>
              <a:lvl6pPr marL="2514600" indent="-228600" algn="l" defTabSz="914400" rtl="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  <a:sym typeface="新細明體" panose="02020500000000000000" pitchFamily="18" charset="-120"/>
                </a:defRPr>
              </a:lvl6pPr>
              <a:lvl7pPr marL="2971800" indent="-228600" algn="l" defTabSz="914400" rtl="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  <a:sym typeface="新細明體" panose="02020500000000000000" pitchFamily="18" charset="-120"/>
                </a:defRPr>
              </a:lvl7pPr>
              <a:lvl8pPr marL="3429000" indent="-228600" algn="l" defTabSz="914400" rtl="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  <a:sym typeface="新細明體" panose="02020500000000000000" pitchFamily="18" charset="-120"/>
                </a:defRPr>
              </a:lvl8pPr>
              <a:lvl9pPr marL="3886200" indent="-228600" algn="l" defTabSz="914400" rtl="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  <a:sym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TW" altLang="zh-TW" sz="2400" b="1" i="0" u="none" strike="noStrike" kern="1200" cap="none" spc="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5" name="矩形: 圓角 5">
              <a:extLst>
                <a:ext uri="{FF2B5EF4-FFF2-40B4-BE49-F238E27FC236}">
                  <a16:creationId xmlns:a16="http://schemas.microsoft.com/office/drawing/2014/main" id="{C2CAD413-C2F8-CBB2-DF3A-A2F0939B5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63" y="120822"/>
              <a:ext cx="6881510" cy="3650594"/>
            </a:xfrm>
            <a:prstGeom prst="rect">
              <a:avLst/>
            </a:prstGeom>
            <a:ln w="38100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zh-TW"/>
              </a:defPPr>
              <a:lvl1pPr marL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  <a:sym typeface="新細明體" panose="02020500000000000000" pitchFamily="18" charset="-120"/>
                </a:defRPr>
              </a:lvl1pPr>
              <a:lvl2pPr marL="742950" indent="-2857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  <a:sym typeface="新細明體" panose="02020500000000000000" pitchFamily="18" charset="-12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  <a:sym typeface="新細明體" panose="02020500000000000000" pitchFamily="18" charset="-12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  <a:sym typeface="新細明體" panose="02020500000000000000" pitchFamily="18" charset="-12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  <a:sym typeface="新細明體" panose="02020500000000000000" pitchFamily="18" charset="-120"/>
                </a:defRPr>
              </a:lvl5pPr>
              <a:lvl6pPr marL="2514600" indent="-228600" algn="l" defTabSz="914400" rtl="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  <a:sym typeface="新細明體" panose="02020500000000000000" pitchFamily="18" charset="-120"/>
                </a:defRPr>
              </a:lvl6pPr>
              <a:lvl7pPr marL="2971800" indent="-228600" algn="l" defTabSz="914400" rtl="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  <a:sym typeface="新細明體" panose="02020500000000000000" pitchFamily="18" charset="-120"/>
                </a:defRPr>
              </a:lvl7pPr>
              <a:lvl8pPr marL="3429000" indent="-228600" algn="l" defTabSz="914400" rtl="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  <a:sym typeface="新細明體" panose="02020500000000000000" pitchFamily="18" charset="-120"/>
                </a:defRPr>
              </a:lvl8pPr>
              <a:lvl9pPr marL="3886200" indent="-228600" algn="l" defTabSz="914400" rtl="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  <a:sym typeface="新細明體" panose="02020500000000000000" pitchFamily="18" charset="-12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TW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94F017A5-9DDA-66E4-74C0-B4C6271C9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92" y="1414936"/>
            <a:ext cx="2228640" cy="571586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marL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  <a:sym typeface="新細明體" panose="02020500000000000000" pitchFamily="18" charset="-12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  <a:sym typeface="新細明體" panose="02020500000000000000" pitchFamily="18" charset="-12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  <a:sym typeface="新細明體" panose="02020500000000000000" pitchFamily="18" charset="-12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  <a:sym typeface="新細明體" panose="02020500000000000000" pitchFamily="18" charset="-12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  <a:sym typeface="新細明體" panose="02020500000000000000" pitchFamily="18" charset="-120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  <a:sym typeface="新細明體" panose="02020500000000000000" pitchFamily="18" charset="-120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  <a:sym typeface="新細明體" panose="02020500000000000000" pitchFamily="18" charset="-120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  <a:sym typeface="新細明體" panose="02020500000000000000" pitchFamily="18" charset="-120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  <a:sym typeface="新細明體" panose="02020500000000000000" pitchFamily="18" charset="-120"/>
              </a:defRPr>
            </a:lvl9pPr>
          </a:lstStyle>
          <a:p>
            <a:pPr lvl="0"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TW" altLang="en-US"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微軟正黑體" panose="020B0604030504040204" pitchFamily="34" charset="-120"/>
              </a:rPr>
              <a:t>受理日期</a:t>
            </a:r>
            <a:endParaRPr lang="en-US" altLang="zh-TW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微軟正黑體" panose="020B0604030504040204" pitchFamily="34" charset="-120"/>
            </a:endParaRPr>
          </a:p>
        </p:txBody>
      </p:sp>
      <p:sp>
        <p:nvSpPr>
          <p:cNvPr id="7" name="圓角矩形 11">
            <a:extLst>
              <a:ext uri="{FF2B5EF4-FFF2-40B4-BE49-F238E27FC236}">
                <a16:creationId xmlns:a16="http://schemas.microsoft.com/office/drawing/2014/main" id="{BA5C1630-F023-F74E-7471-E2BA7D5EBC41}"/>
              </a:ext>
            </a:extLst>
          </p:cNvPr>
          <p:cNvSpPr/>
          <p:nvPr/>
        </p:nvSpPr>
        <p:spPr>
          <a:xfrm>
            <a:off x="882770" y="2075204"/>
            <a:ext cx="4652293" cy="1131681"/>
          </a:xfrm>
          <a:prstGeom prst="roundRect">
            <a:avLst>
              <a:gd name="adj" fmla="val 7938"/>
            </a:avLst>
          </a:prstGeom>
          <a:noFill/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45720" rIns="36000" bIns="45720" rtlCol="0" anchor="t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>
                <a:solidFill>
                  <a:schemeClr val="tx1"/>
                </a:solidFill>
                <a:latin typeface="Microsoft YaHei"/>
                <a:ea typeface="Microsoft YaHei"/>
                <a:sym typeface="微軟正黑體" panose="020B0604030504040204" pitchFamily="34" charset="-120"/>
              </a:rPr>
              <a:t>自公告日起至</a:t>
            </a:r>
            <a:r>
              <a:rPr lang="en-US" altLang="zh-TW" sz="2800" b="1" dirty="0">
                <a:solidFill>
                  <a:schemeClr val="accent2">
                    <a:lumMod val="75000"/>
                  </a:schemeClr>
                </a:solidFill>
                <a:latin typeface="Microsoft YaHei"/>
                <a:ea typeface="Microsoft YaHei"/>
                <a:sym typeface="微軟正黑體" panose="020B0604030504040204" pitchFamily="34" charset="-120"/>
              </a:rPr>
              <a:t>116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Microsoft YaHei"/>
                <a:ea typeface="Microsoft YaHei"/>
                <a:sym typeface="微軟正黑體" panose="020B0604030504040204" pitchFamily="34" charset="-120"/>
              </a:rPr>
              <a:t>年</a:t>
            </a:r>
            <a:r>
              <a:rPr lang="en-US" altLang="zh-TW" sz="2800" b="1" dirty="0">
                <a:solidFill>
                  <a:schemeClr val="accent2">
                    <a:lumMod val="75000"/>
                  </a:schemeClr>
                </a:solidFill>
                <a:latin typeface="Microsoft YaHei"/>
                <a:ea typeface="Microsoft YaHei"/>
                <a:sym typeface="微軟正黑體" panose="020B0604030504040204" pitchFamily="34" charset="-120"/>
              </a:rPr>
              <a:t>9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Microsoft YaHei"/>
                <a:ea typeface="Microsoft YaHei"/>
                <a:sym typeface="微軟正黑體" panose="020B0604030504040204" pitchFamily="34" charset="-120"/>
              </a:rPr>
              <a:t>月</a:t>
            </a:r>
            <a:r>
              <a:rPr lang="en-US" altLang="zh-TW" sz="2800" b="1" dirty="0">
                <a:solidFill>
                  <a:schemeClr val="accent2">
                    <a:lumMod val="75000"/>
                  </a:schemeClr>
                </a:solidFill>
                <a:latin typeface="Microsoft YaHei"/>
                <a:ea typeface="Microsoft YaHei"/>
                <a:sym typeface="微軟正黑體" panose="020B0604030504040204" pitchFamily="34" charset="-120"/>
              </a:rPr>
              <a:t>15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Microsoft YaHei"/>
                <a:ea typeface="Microsoft YaHei"/>
                <a:sym typeface="微軟正黑體" panose="020B0604030504040204" pitchFamily="34" charset="-120"/>
              </a:rPr>
              <a:t>日止</a:t>
            </a:r>
            <a:r>
              <a:rPr lang="zh-TW" altLang="en-US" sz="2800" dirty="0">
                <a:solidFill>
                  <a:schemeClr val="tx1"/>
                </a:solidFill>
                <a:latin typeface="Microsoft YaHei"/>
                <a:ea typeface="Microsoft YaHei"/>
                <a:sym typeface="微軟正黑體" panose="020B0604030504040204" pitchFamily="34" charset="-120"/>
              </a:rPr>
              <a:t>或經費用罄為止。</a:t>
            </a:r>
            <a:endParaRPr lang="zh-TW" altLang="en-US" sz="2800" dirty="0">
              <a:solidFill>
                <a:schemeClr val="tx1"/>
              </a:solidFill>
              <a:latin typeface="Microsoft YaHei"/>
              <a:ea typeface="Microsoft YaHei"/>
            </a:endParaRP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7DA882B5-037D-3CC5-9C72-042AA4A71973}"/>
              </a:ext>
            </a:extLst>
          </p:cNvPr>
          <p:cNvGrpSpPr>
            <a:grpSpLocks/>
          </p:cNvGrpSpPr>
          <p:nvPr/>
        </p:nvGrpSpPr>
        <p:grpSpPr bwMode="auto">
          <a:xfrm>
            <a:off x="6359989" y="1516103"/>
            <a:ext cx="5137883" cy="2039894"/>
            <a:chOff x="1" y="120822"/>
            <a:chExt cx="7058872" cy="3650594"/>
          </a:xfrm>
        </p:grpSpPr>
        <p:sp>
          <p:nvSpPr>
            <p:cNvPr id="9" name="矩形: 圓角 4">
              <a:extLst>
                <a:ext uri="{FF2B5EF4-FFF2-40B4-BE49-F238E27FC236}">
                  <a16:creationId xmlns:a16="http://schemas.microsoft.com/office/drawing/2014/main" id="{2305A9CC-411E-26A9-A5C2-DDB6779A3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201451"/>
              <a:ext cx="5113225" cy="886758"/>
            </a:xfrm>
            <a:prstGeom prst="flowChartAlternateProcess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zh-TW"/>
              </a:defPPr>
              <a:lvl1pPr marL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  <a:sym typeface="新細明體" panose="02020500000000000000" pitchFamily="18" charset="-120"/>
                </a:defRPr>
              </a:lvl1pPr>
              <a:lvl2pPr marL="742950" indent="-2857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  <a:sym typeface="新細明體" panose="02020500000000000000" pitchFamily="18" charset="-12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  <a:sym typeface="新細明體" panose="02020500000000000000" pitchFamily="18" charset="-12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  <a:sym typeface="新細明體" panose="02020500000000000000" pitchFamily="18" charset="-12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  <a:sym typeface="新細明體" panose="02020500000000000000" pitchFamily="18" charset="-120"/>
                </a:defRPr>
              </a:lvl5pPr>
              <a:lvl6pPr marL="2514600" indent="-228600" algn="l" defTabSz="914400" rtl="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  <a:sym typeface="新細明體" panose="02020500000000000000" pitchFamily="18" charset="-120"/>
                </a:defRPr>
              </a:lvl6pPr>
              <a:lvl7pPr marL="2971800" indent="-228600" algn="l" defTabSz="914400" rtl="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  <a:sym typeface="新細明體" panose="02020500000000000000" pitchFamily="18" charset="-120"/>
                </a:defRPr>
              </a:lvl7pPr>
              <a:lvl8pPr marL="3429000" indent="-228600" algn="l" defTabSz="914400" rtl="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  <a:sym typeface="新細明體" panose="02020500000000000000" pitchFamily="18" charset="-120"/>
                </a:defRPr>
              </a:lvl8pPr>
              <a:lvl9pPr marL="3886200" indent="-228600" algn="l" defTabSz="914400" rtl="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  <a:sym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TW" altLang="zh-TW" sz="2400" b="1" i="0" u="none" strike="noStrike" kern="1200" cap="none" spc="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10" name="矩形: 圓角 5">
              <a:extLst>
                <a:ext uri="{FF2B5EF4-FFF2-40B4-BE49-F238E27FC236}">
                  <a16:creationId xmlns:a16="http://schemas.microsoft.com/office/drawing/2014/main" id="{091340E3-B9ED-6AC6-4C31-0AA01B6FA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63" y="120822"/>
              <a:ext cx="6881510" cy="3650594"/>
            </a:xfrm>
            <a:prstGeom prst="rect">
              <a:avLst/>
            </a:prstGeom>
            <a:ln w="38100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zh-TW"/>
              </a:defPPr>
              <a:lvl1pPr marL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  <a:sym typeface="新細明體" panose="02020500000000000000" pitchFamily="18" charset="-120"/>
                </a:defRPr>
              </a:lvl1pPr>
              <a:lvl2pPr marL="742950" indent="-2857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  <a:sym typeface="新細明體" panose="02020500000000000000" pitchFamily="18" charset="-12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  <a:sym typeface="新細明體" panose="02020500000000000000" pitchFamily="18" charset="-12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  <a:sym typeface="新細明體" panose="02020500000000000000" pitchFamily="18" charset="-12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  <a:sym typeface="新細明體" panose="02020500000000000000" pitchFamily="18" charset="-120"/>
                </a:defRPr>
              </a:lvl5pPr>
              <a:lvl6pPr marL="2514600" indent="-228600" algn="l" defTabSz="914400" rtl="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  <a:sym typeface="新細明體" panose="02020500000000000000" pitchFamily="18" charset="-120"/>
                </a:defRPr>
              </a:lvl6pPr>
              <a:lvl7pPr marL="2971800" indent="-228600" algn="l" defTabSz="914400" rtl="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  <a:sym typeface="新細明體" panose="02020500000000000000" pitchFamily="18" charset="-120"/>
                </a:defRPr>
              </a:lvl7pPr>
              <a:lvl8pPr marL="3429000" indent="-228600" algn="l" defTabSz="914400" rtl="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  <a:sym typeface="新細明體" panose="02020500000000000000" pitchFamily="18" charset="-120"/>
                </a:defRPr>
              </a:lvl8pPr>
              <a:lvl9pPr marL="3886200" indent="-228600" algn="l" defTabSz="914400" rtl="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  <a:sym typeface="新細明體" panose="02020500000000000000" pitchFamily="18" charset="-12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TW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05800007-2735-E0BE-9497-454487B2B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458" y="1414936"/>
            <a:ext cx="2228640" cy="571586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marL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  <a:sym typeface="新細明體" panose="02020500000000000000" pitchFamily="18" charset="-12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  <a:sym typeface="新細明體" panose="02020500000000000000" pitchFamily="18" charset="-12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  <a:sym typeface="新細明體" panose="02020500000000000000" pitchFamily="18" charset="-12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  <a:sym typeface="新細明體" panose="02020500000000000000" pitchFamily="18" charset="-12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  <a:sym typeface="新細明體" panose="02020500000000000000" pitchFamily="18" charset="-120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  <a:sym typeface="新細明體" panose="02020500000000000000" pitchFamily="18" charset="-120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  <a:sym typeface="新細明體" panose="02020500000000000000" pitchFamily="18" charset="-120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  <a:sym typeface="新細明體" panose="02020500000000000000" pitchFamily="18" charset="-120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  <a:cs typeface="等线" panose="02010600030101010101" pitchFamily="2" charset="-122"/>
                <a:sym typeface="新細明體" panose="02020500000000000000" pitchFamily="18" charset="-120"/>
              </a:defRPr>
            </a:lvl9pPr>
          </a:lstStyle>
          <a:p>
            <a:pPr lvl="0"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TW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微軟正黑體" panose="020B0604030504040204" pitchFamily="34" charset="-120"/>
              </a:rPr>
              <a:t>執行日期</a:t>
            </a: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276233A6-7FE3-6411-52BD-31396582B382}"/>
              </a:ext>
            </a:extLst>
          </p:cNvPr>
          <p:cNvSpPr/>
          <p:nvPr/>
        </p:nvSpPr>
        <p:spPr>
          <a:xfrm>
            <a:off x="6676570" y="2044222"/>
            <a:ext cx="5006927" cy="1419939"/>
          </a:xfrm>
          <a:prstGeom prst="roundRect">
            <a:avLst>
              <a:gd name="adj" fmla="val 7938"/>
            </a:avLst>
          </a:prstGeom>
          <a:noFill/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45720" rIns="36000" bIns="45720" rtlCol="0" anchor="t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>
                <a:solidFill>
                  <a:schemeClr val="tx1"/>
                </a:solidFill>
                <a:latin typeface="Microsoft YaHei"/>
                <a:ea typeface="Microsoft YaHei"/>
                <a:sym typeface="微軟正黑體" panose="020B0604030504040204" pitchFamily="34" charset="-120"/>
              </a:rPr>
              <a:t>自收到審核合格通知日起至</a:t>
            </a:r>
            <a:r>
              <a:rPr lang="en-US" altLang="zh-TW" sz="2800" b="1" dirty="0">
                <a:solidFill>
                  <a:schemeClr val="accent2">
                    <a:lumMod val="75000"/>
                  </a:schemeClr>
                </a:solidFill>
                <a:latin typeface="Microsoft YaHei"/>
                <a:ea typeface="Microsoft YaHei"/>
                <a:sym typeface="微軟正黑體" panose="020B0604030504040204" pitchFamily="34" charset="-120"/>
              </a:rPr>
              <a:t>116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Microsoft YaHei"/>
                <a:ea typeface="Microsoft YaHei"/>
                <a:sym typeface="微軟正黑體" panose="020B0604030504040204" pitchFamily="34" charset="-120"/>
              </a:rPr>
              <a:t>年</a:t>
            </a:r>
            <a:r>
              <a:rPr lang="en-US" altLang="zh-TW" sz="2800" b="1" dirty="0">
                <a:solidFill>
                  <a:schemeClr val="accent2">
                    <a:lumMod val="75000"/>
                  </a:schemeClr>
                </a:solidFill>
                <a:latin typeface="Microsoft YaHei"/>
                <a:ea typeface="Microsoft YaHei"/>
                <a:sym typeface="微軟正黑體" panose="020B0604030504040204" pitchFamily="34" charset="-120"/>
              </a:rPr>
              <a:t>10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Microsoft YaHei"/>
                <a:ea typeface="Microsoft YaHei"/>
                <a:sym typeface="微軟正黑體" panose="020B0604030504040204" pitchFamily="34" charset="-120"/>
              </a:rPr>
              <a:t>月</a:t>
            </a:r>
            <a:r>
              <a:rPr lang="en-US" altLang="zh-TW" sz="2800" b="1" dirty="0">
                <a:solidFill>
                  <a:schemeClr val="accent2">
                    <a:lumMod val="75000"/>
                  </a:schemeClr>
                </a:solidFill>
                <a:latin typeface="Microsoft YaHei"/>
                <a:ea typeface="Microsoft YaHei"/>
                <a:sym typeface="微軟正黑體" panose="020B0604030504040204" pitchFamily="34" charset="-120"/>
              </a:rPr>
              <a:t>31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Microsoft YaHei"/>
                <a:ea typeface="Microsoft YaHei"/>
                <a:sym typeface="微軟正黑體" panose="020B0604030504040204" pitchFamily="34" charset="-120"/>
              </a:rPr>
              <a:t>日前</a:t>
            </a:r>
            <a:r>
              <a:rPr lang="zh-TW" altLang="en-US" sz="2800" dirty="0">
                <a:solidFill>
                  <a:schemeClr val="tx1"/>
                </a:solidFill>
                <a:latin typeface="Microsoft YaHei"/>
                <a:ea typeface="Microsoft YaHei"/>
                <a:sym typeface="微軟正黑體" panose="020B0604030504040204" pitchFamily="34" charset="-120"/>
              </a:rPr>
              <a:t>執行完畢</a:t>
            </a:r>
            <a:r>
              <a:rPr lang="zh-TW" altLang="en-US" sz="2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微軟正黑體" panose="020B0604030504040204" pitchFamily="34" charset="-120"/>
              </a:rPr>
              <a:t>。</a:t>
            </a:r>
          </a:p>
        </p:txBody>
      </p:sp>
      <p:sp>
        <p:nvSpPr>
          <p:cNvPr id="13" name="投影片編號版面配置區 1">
            <a:extLst>
              <a:ext uri="{FF2B5EF4-FFF2-40B4-BE49-F238E27FC236}">
                <a16:creationId xmlns:a16="http://schemas.microsoft.com/office/drawing/2014/main" id="{A6570076-CB19-0C7A-BAD8-F6862830F953}"/>
              </a:ext>
            </a:extLst>
          </p:cNvPr>
          <p:cNvSpPr>
            <a:spLocks noGrp="1"/>
          </p:cNvSpPr>
          <p:nvPr/>
        </p:nvSpPr>
        <p:spPr>
          <a:xfrm>
            <a:off x="9348542" y="645771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r" defTabSz="914400" rtl="0" eaLnBrk="1" latinLnBrk="0" hangingPunct="1">
              <a:defRPr sz="1800" b="0" kern="1200">
                <a:solidFill>
                  <a:srgbClr val="355D7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8051BF-AE6E-470A-976E-8AC4879EC6C6}" type="slidenum">
              <a:rPr lang="zh-TW" altLang="en-US" sz="2000" b="1" smtClean="0"/>
              <a:pPr/>
              <a:t>6</a:t>
            </a:fld>
            <a:endParaRPr lang="zh-TW" altLang="en-US" sz="2000" b="1" dirty="0"/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0621B6EF-637F-417A-867F-E6B5C3BE5106}"/>
              </a:ext>
            </a:extLst>
          </p:cNvPr>
          <p:cNvSpPr txBox="1"/>
          <p:nvPr/>
        </p:nvSpPr>
        <p:spPr>
          <a:xfrm>
            <a:off x="223422" y="254618"/>
            <a:ext cx="6872215" cy="7135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5000"/>
              </a:lnSpc>
              <a:spcAft>
                <a:spcPts val="3200"/>
              </a:spcAft>
            </a:pPr>
            <a:r>
              <a:rPr lang="zh-TW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ira Sans Extra Condensed Medium"/>
                <a:sym typeface="Fira Sans Extra Condensed Medium"/>
              </a:rPr>
              <a:t>申請期限</a:t>
            </a:r>
            <a:r>
              <a:rPr lang="zh-TW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｜</a:t>
            </a:r>
            <a:endParaRPr lang="zh-TW" alt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Fira Sans Extra Condensed Medium"/>
              <a:sym typeface="Fira Sans Extra Condensed Medium"/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CE8C5A04-C336-8A24-C022-8AFFD1BE7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524" y="2940056"/>
            <a:ext cx="5692446" cy="384495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EA0EB775-2479-9907-E507-D5A30536A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105" y="4561551"/>
            <a:ext cx="1382942" cy="2314990"/>
          </a:xfrm>
          <a:prstGeom prst="rect">
            <a:avLst/>
          </a:prstGeom>
        </p:spPr>
      </p:pic>
      <p:sp>
        <p:nvSpPr>
          <p:cNvPr id="14" name="TextBox 19">
            <a:extLst>
              <a:ext uri="{FF2B5EF4-FFF2-40B4-BE49-F238E27FC236}">
                <a16:creationId xmlns:a16="http://schemas.microsoft.com/office/drawing/2014/main" id="{D8D7A8F1-74C0-AE7B-DD92-16A0EA25BF78}"/>
              </a:ext>
            </a:extLst>
          </p:cNvPr>
          <p:cNvSpPr txBox="1"/>
          <p:nvPr/>
        </p:nvSpPr>
        <p:spPr>
          <a:xfrm>
            <a:off x="7490724" y="5356106"/>
            <a:ext cx="4456284" cy="407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610"/>
              </a:lnSpc>
            </a:pPr>
            <a:r>
              <a:rPr lang="en-US" sz="2000" dirty="0">
                <a:latin typeface="Microsoft YaHei"/>
                <a:ea typeface="Microsoft YaHei"/>
                <a:sym typeface="可画甜心体"/>
              </a:rPr>
              <a:t>buyerdirect@taitra.org.tw</a:t>
            </a:r>
            <a:endParaRPr lang="en-US" sz="2000" dirty="0">
              <a:latin typeface="Microsoft YaHei"/>
              <a:ea typeface="Microsoft YaHei"/>
            </a:endParaRP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2E665FED-F73B-E6B2-CAA7-607FABBB7317}"/>
              </a:ext>
            </a:extLst>
          </p:cNvPr>
          <p:cNvSpPr/>
          <p:nvPr/>
        </p:nvSpPr>
        <p:spPr>
          <a:xfrm>
            <a:off x="6733744" y="4388105"/>
            <a:ext cx="598449" cy="620436"/>
          </a:xfrm>
          <a:custGeom>
            <a:avLst/>
            <a:gdLst/>
            <a:ahLst/>
            <a:cxnLst/>
            <a:rect l="l" t="t" r="r" b="b"/>
            <a:pathLst>
              <a:path w="1293598" h="1293598">
                <a:moveTo>
                  <a:pt x="0" y="0"/>
                </a:moveTo>
                <a:lnTo>
                  <a:pt x="1293598" y="0"/>
                </a:lnTo>
                <a:lnTo>
                  <a:pt x="1293598" y="1293598"/>
                </a:lnTo>
                <a:lnTo>
                  <a:pt x="0" y="12935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B54945A4-7CCC-6193-3836-77676701AE24}"/>
              </a:ext>
            </a:extLst>
          </p:cNvPr>
          <p:cNvSpPr txBox="1"/>
          <p:nvPr/>
        </p:nvSpPr>
        <p:spPr>
          <a:xfrm>
            <a:off x="7417778" y="4419984"/>
            <a:ext cx="6209818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10"/>
              </a:lnSpc>
            </a:pPr>
            <a:r>
              <a:rPr lang="en-US" altLang="zh-TW" sz="2000" dirty="0">
                <a:latin typeface="Microsoft YaHei"/>
                <a:ea typeface="Microsoft YaHei"/>
                <a:sym typeface="可画甜心体"/>
              </a:rPr>
              <a:t>02-2725-5200  #1880</a:t>
            </a:r>
            <a:r>
              <a:rPr lang="zh-TW" altLang="en-US" sz="2000" dirty="0">
                <a:latin typeface="Microsoft YaHei"/>
                <a:ea typeface="Microsoft YaHei"/>
                <a:sym typeface="可画甜心体"/>
              </a:rPr>
              <a:t> </a:t>
            </a:r>
            <a:r>
              <a:rPr lang="en-US" altLang="zh-TW" sz="2000" dirty="0">
                <a:latin typeface="Microsoft YaHei"/>
                <a:ea typeface="Microsoft YaHei"/>
                <a:sym typeface="可画甜心体"/>
              </a:rPr>
              <a:t>/</a:t>
            </a:r>
            <a:r>
              <a:rPr lang="zh-TW" altLang="en-US" sz="2000" dirty="0">
                <a:latin typeface="Microsoft YaHei"/>
                <a:ea typeface="Microsoft YaHei"/>
                <a:sym typeface="可画甜心体"/>
              </a:rPr>
              <a:t> </a:t>
            </a:r>
            <a:r>
              <a:rPr lang="en-US" altLang="zh-TW" sz="2000" dirty="0">
                <a:latin typeface="Microsoft YaHei"/>
                <a:ea typeface="Microsoft YaHei"/>
                <a:sym typeface="可画甜心体"/>
              </a:rPr>
              <a:t>1884 /1896</a:t>
            </a:r>
            <a:endParaRPr lang="en-US" altLang="zh-TW" sz="2000" dirty="0">
              <a:latin typeface="Microsoft YaHei"/>
              <a:ea typeface="Microsoft YaHei"/>
            </a:endParaRPr>
          </a:p>
        </p:txBody>
      </p:sp>
      <p:sp>
        <p:nvSpPr>
          <p:cNvPr id="25" name="Diamond 5">
            <a:extLst>
              <a:ext uri="{FF2B5EF4-FFF2-40B4-BE49-F238E27FC236}">
                <a16:creationId xmlns:a16="http://schemas.microsoft.com/office/drawing/2014/main" id="{38B0A73B-34C1-BFE7-03B6-F90F9B7289E3}"/>
              </a:ext>
            </a:extLst>
          </p:cNvPr>
          <p:cNvSpPr/>
          <p:nvPr/>
        </p:nvSpPr>
        <p:spPr>
          <a:xfrm>
            <a:off x="6771395" y="5335471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298191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595</Words>
  <Application>Microsoft Office PowerPoint</Application>
  <PresentationFormat>寬螢幕</PresentationFormat>
  <Paragraphs>77</Paragraphs>
  <Slides>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Arial Unicode Bold</vt:lpstr>
      <vt:lpstr>Microsoft YaHei</vt:lpstr>
      <vt:lpstr>Noto Sans T Chinese</vt:lpstr>
      <vt:lpstr>微軟正黑體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陳怡君 Amber Chen</dc:creator>
  <cp:lastModifiedBy>林鳳珠 Jessica Lin</cp:lastModifiedBy>
  <cp:revision>89</cp:revision>
  <dcterms:created xsi:type="dcterms:W3CDTF">2025-11-27T03:15:26Z</dcterms:created>
  <dcterms:modified xsi:type="dcterms:W3CDTF">2026-03-13T06:59:46Z</dcterms:modified>
</cp:coreProperties>
</file>